
<file path=[Content_Types].xml><?xml version="1.0" encoding="utf-8"?>
<Types xmlns="http://schemas.openxmlformats.org/package/2006/content-types">
  <Override PartName="/ppt/slideMasters/slideMaster3.xml" ContentType="application/vnd.openxmlformats-officedocument.presentationml.slideMaster+xml"/>
  <Override PartName="/ppt/slides/slide29.xml" ContentType="application/vnd.openxmlformats-officedocument.presentationml.slide+xml"/>
  <Override PartName="/ppt/theme/theme5.xml" ContentType="application/vnd.openxmlformats-officedocument.them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Masters/slideMaster4.xml" ContentType="application/vnd.openxmlformats-officedocument.presentationml.slideMaster+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theme/theme6.xml" ContentType="application/vnd.openxmlformats-officedocument.theme+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theme/theme4.xml" ContentType="application/vnd.openxmlformats-officedocument.theme+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Layouts/slideLayout22.xml" ContentType="application/vnd.openxmlformats-officedocument.presentationml.slideLayout+xml"/>
  <Override PartName="/ppt/notesSlides/notesSlide25.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71" r:id="rId2"/>
    <p:sldMasterId id="2147483686" r:id="rId3"/>
    <p:sldMasterId id="2147483704" r:id="rId4"/>
  </p:sldMasterIdLst>
  <p:notesMasterIdLst>
    <p:notesMasterId r:id="rId39"/>
  </p:notesMasterIdLst>
  <p:handoutMasterIdLst>
    <p:handoutMasterId r:id="rId40"/>
  </p:handoutMasterIdLst>
  <p:sldIdLst>
    <p:sldId id="1766" r:id="rId5"/>
    <p:sldId id="1742" r:id="rId6"/>
    <p:sldId id="1743" r:id="rId7"/>
    <p:sldId id="1787" r:id="rId8"/>
    <p:sldId id="1788" r:id="rId9"/>
    <p:sldId id="1789" r:id="rId10"/>
    <p:sldId id="1752" r:id="rId11"/>
    <p:sldId id="1746" r:id="rId12"/>
    <p:sldId id="1747" r:id="rId13"/>
    <p:sldId id="1748" r:id="rId14"/>
    <p:sldId id="1749" r:id="rId15"/>
    <p:sldId id="1750" r:id="rId16"/>
    <p:sldId id="1754" r:id="rId17"/>
    <p:sldId id="1755" r:id="rId18"/>
    <p:sldId id="1758" r:id="rId19"/>
    <p:sldId id="1769" r:id="rId20"/>
    <p:sldId id="1744" r:id="rId21"/>
    <p:sldId id="1770" r:id="rId22"/>
    <p:sldId id="1771" r:id="rId23"/>
    <p:sldId id="1772" r:id="rId24"/>
    <p:sldId id="1792" r:id="rId25"/>
    <p:sldId id="1774" r:id="rId26"/>
    <p:sldId id="1775" r:id="rId27"/>
    <p:sldId id="1777" r:id="rId28"/>
    <p:sldId id="1778" r:id="rId29"/>
    <p:sldId id="1779" r:id="rId30"/>
    <p:sldId id="1780" r:id="rId31"/>
    <p:sldId id="1741" r:id="rId32"/>
    <p:sldId id="1781" r:id="rId33"/>
    <p:sldId id="1785" r:id="rId34"/>
    <p:sldId id="1786" r:id="rId35"/>
    <p:sldId id="1790" r:id="rId36"/>
    <p:sldId id="1791" r:id="rId37"/>
    <p:sldId id="1767" r:id="rId38"/>
  </p:sldIdLst>
  <p:sldSz cx="10080625" cy="7200900"/>
  <p:notesSz cx="6797675" cy="9874250"/>
  <p:defaultTextStyle>
    <a:defPPr>
      <a:defRPr lang="en-US"/>
    </a:defPPr>
    <a:lvl1pPr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1pPr>
    <a:lvl2pPr marL="457175"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2pPr>
    <a:lvl3pPr marL="914352"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3pPr>
    <a:lvl4pPr marL="1371527"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4pPr>
    <a:lvl5pPr marL="1828702"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5pPr>
    <a:lvl6pPr marL="2285878" algn="l" defTabSz="457175" rtl="0" eaLnBrk="1" latinLnBrk="0" hangingPunct="1">
      <a:defRPr sz="1400" kern="1200">
        <a:solidFill>
          <a:schemeClr val="tx1"/>
        </a:solidFill>
        <a:latin typeface="Verdana" charset="0"/>
        <a:ea typeface="ＭＳ Ｐゴシック" charset="-128"/>
        <a:cs typeface="ＭＳ Ｐゴシック" charset="-128"/>
      </a:defRPr>
    </a:lvl6pPr>
    <a:lvl7pPr marL="2743054" algn="l" defTabSz="457175" rtl="0" eaLnBrk="1" latinLnBrk="0" hangingPunct="1">
      <a:defRPr sz="1400" kern="1200">
        <a:solidFill>
          <a:schemeClr val="tx1"/>
        </a:solidFill>
        <a:latin typeface="Verdana" charset="0"/>
        <a:ea typeface="ＭＳ Ｐゴシック" charset="-128"/>
        <a:cs typeface="ＭＳ Ｐゴシック" charset="-128"/>
      </a:defRPr>
    </a:lvl7pPr>
    <a:lvl8pPr marL="3200229" algn="l" defTabSz="457175" rtl="0" eaLnBrk="1" latinLnBrk="0" hangingPunct="1">
      <a:defRPr sz="1400" kern="1200">
        <a:solidFill>
          <a:schemeClr val="tx1"/>
        </a:solidFill>
        <a:latin typeface="Verdana" charset="0"/>
        <a:ea typeface="ＭＳ Ｐゴシック" charset="-128"/>
        <a:cs typeface="ＭＳ Ｐゴシック" charset="-128"/>
      </a:defRPr>
    </a:lvl8pPr>
    <a:lvl9pPr marL="3657405" algn="l" defTabSz="457175" rtl="0" eaLnBrk="1" latinLnBrk="0" hangingPunct="1">
      <a:defRPr sz="1400" kern="1200">
        <a:solidFill>
          <a:schemeClr val="tx1"/>
        </a:solidFill>
        <a:latin typeface="Verdana" charset="0"/>
        <a:ea typeface="ＭＳ Ｐゴシック" charset="-128"/>
        <a:cs typeface="ＭＳ Ｐゴシック" charset="-128"/>
      </a:defRPr>
    </a:lvl9pPr>
  </p:defaultTextStyle>
  <p:extLst>
    <p:ext uri="{521415D9-36F7-43E2-AB2F-B90AF26B5E84}">
      <p14:sectionLst xmlns="" xmlns:p14="http://schemas.microsoft.com/office/powerpoint/2010/main">
        <p14:section name="默认节" id="{329E972D-3155-4A7E-82DC-7E637304F7FC}">
          <p14:sldIdLst>
            <p14:sldId id="1766"/>
            <p14:sldId id="1742"/>
            <p14:sldId id="1743"/>
            <p14:sldId id="1787"/>
            <p14:sldId id="1788"/>
            <p14:sldId id="1789"/>
            <p14:sldId id="1752"/>
            <p14:sldId id="1746"/>
            <p14:sldId id="1747"/>
            <p14:sldId id="1748"/>
            <p14:sldId id="1749"/>
            <p14:sldId id="1750"/>
            <p14:sldId id="1754"/>
            <p14:sldId id="1755"/>
            <p14:sldId id="1758"/>
            <p14:sldId id="1769"/>
          </p14:sldIdLst>
        </p14:section>
        <p14:section name="无标题节" id="{6C31A96A-445B-410C-B811-A104AD833039}">
          <p14:sldIdLst>
            <p14:sldId id="1744"/>
            <p14:sldId id="1770"/>
            <p14:sldId id="1771"/>
            <p14:sldId id="1772"/>
            <p14:sldId id="1792"/>
            <p14:sldId id="1774"/>
            <p14:sldId id="1775"/>
            <p14:sldId id="1777"/>
            <p14:sldId id="1778"/>
            <p14:sldId id="1779"/>
            <p14:sldId id="1780"/>
            <p14:sldId id="1741"/>
            <p14:sldId id="1781"/>
            <p14:sldId id="1785"/>
            <p14:sldId id="1786"/>
            <p14:sldId id="1790"/>
            <p14:sldId id="1791"/>
            <p14:sldId id="1767"/>
          </p14:sldIdLst>
        </p14:section>
      </p14:sectionLst>
    </p:ext>
    <p:ext uri="{EFAFB233-063F-42B5-8137-9DF3F51BA10A}">
      <p15:sldGuideLst xmlns:p15="http://schemas.microsoft.com/office/powerpoint/2012/main" xmlns="">
        <p15:guide id="1" orient="horz" pos="713">
          <p15:clr>
            <a:srgbClr val="A4A3A4"/>
          </p15:clr>
        </p15:guide>
        <p15:guide id="2" pos="3267">
          <p15:clr>
            <a:srgbClr val="A4A3A4"/>
          </p15:clr>
        </p15:guide>
      </p15:sldGuideLst>
    </p:ext>
    <p:ext uri="{2D200454-40CA-4A62-9FC3-DE9A4176ACB9}">
      <p15:notesGuideLst xmlns:p15="http://schemas.microsoft.com/office/powerpoint/2012/main" xmlns="">
        <p15:guide id="1" orient="horz" pos="3111">
          <p15:clr>
            <a:srgbClr val="A4A3A4"/>
          </p15:clr>
        </p15:guide>
        <p15:guide id="2" pos="214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gao" initials="g" lastIdx="8" clrIdx="0"/>
  <p:cmAuthor id="1" name="xiao" initials="x" lastIdx="8" clrIdx="1"/>
  <p:cmAuthor id="2" name="曲斌绪" initials="k" lastIdx="0" clrIdx="2"/>
  <p:cmAuthor id="3" name="微软用户" initials="微软用户" lastIdx="4"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AEAAE0"/>
    <a:srgbClr val="00305B"/>
    <a:srgbClr val="CCBEF2"/>
    <a:srgbClr val="A30505"/>
    <a:srgbClr val="F05158"/>
    <a:srgbClr val="437AB8"/>
    <a:srgbClr val="C32330"/>
    <a:srgbClr val="7FD13B"/>
    <a:srgbClr val="1118AB"/>
    <a:srgbClr val="1B43A1"/>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92" autoAdjust="0"/>
    <p:restoredTop sz="96749" autoAdjust="0"/>
  </p:normalViewPr>
  <p:slideViewPr>
    <p:cSldViewPr>
      <p:cViewPr varScale="1">
        <p:scale>
          <a:sx n="92" d="100"/>
          <a:sy n="92" d="100"/>
        </p:scale>
        <p:origin x="-312" y="-114"/>
      </p:cViewPr>
      <p:guideLst>
        <p:guide orient="horz" pos="713"/>
        <p:guide pos="326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Objects="1">
      <p:cViewPr varScale="1">
        <p:scale>
          <a:sx n="60" d="100"/>
          <a:sy n="60" d="100"/>
        </p:scale>
        <p:origin x="-2724" y="-78"/>
      </p:cViewPr>
      <p:guideLst>
        <p:guide orient="horz" pos="3111"/>
        <p:guide pos="2141"/>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945659" cy="493713"/>
          </a:xfrm>
          <a:prstGeom prst="rect">
            <a:avLst/>
          </a:prstGeom>
        </p:spPr>
        <p:txBody>
          <a:bodyPr vert="horz" lIns="91134" tIns="45567" rIns="91134" bIns="45567" rtlCol="0"/>
          <a:lstStyle>
            <a:lvl1pPr algn="l">
              <a:defRPr sz="1200"/>
            </a:lvl1pPr>
          </a:lstStyle>
          <a:p>
            <a:endParaRPr lang="en-US"/>
          </a:p>
        </p:txBody>
      </p:sp>
      <p:sp>
        <p:nvSpPr>
          <p:cNvPr id="3" name="Date Placeholder 2"/>
          <p:cNvSpPr>
            <a:spLocks noGrp="1"/>
          </p:cNvSpPr>
          <p:nvPr>
            <p:ph type="dt" sz="quarter" idx="1"/>
          </p:nvPr>
        </p:nvSpPr>
        <p:spPr>
          <a:xfrm>
            <a:off x="3850444" y="0"/>
            <a:ext cx="2945659" cy="493713"/>
          </a:xfrm>
          <a:prstGeom prst="rect">
            <a:avLst/>
          </a:prstGeom>
        </p:spPr>
        <p:txBody>
          <a:bodyPr vert="horz" lIns="91134" tIns="45567" rIns="91134" bIns="45567" rtlCol="0"/>
          <a:lstStyle>
            <a:lvl1pPr algn="r">
              <a:defRPr sz="1200"/>
            </a:lvl1pPr>
          </a:lstStyle>
          <a:p>
            <a:fld id="{D01338E7-FDBB-2F41-A7AC-94FF47A814B6}" type="datetimeFigureOut">
              <a:rPr lang="en-US" smtClean="0"/>
              <a:pPr/>
              <a:t>1/12/2015</a:t>
            </a:fld>
            <a:endParaRPr lang="en-US"/>
          </a:p>
        </p:txBody>
      </p:sp>
      <p:sp>
        <p:nvSpPr>
          <p:cNvPr id="4" name="Footer Placeholder 3"/>
          <p:cNvSpPr>
            <a:spLocks noGrp="1"/>
          </p:cNvSpPr>
          <p:nvPr>
            <p:ph type="ftr" sz="quarter" idx="2"/>
          </p:nvPr>
        </p:nvSpPr>
        <p:spPr>
          <a:xfrm>
            <a:off x="1" y="9378824"/>
            <a:ext cx="2945659" cy="493713"/>
          </a:xfrm>
          <a:prstGeom prst="rect">
            <a:avLst/>
          </a:prstGeom>
        </p:spPr>
        <p:txBody>
          <a:bodyPr vert="horz" lIns="91134" tIns="45567" rIns="91134" bIns="45567" rtlCol="0" anchor="b"/>
          <a:lstStyle>
            <a:lvl1pPr algn="l">
              <a:defRPr sz="1200"/>
            </a:lvl1pPr>
          </a:lstStyle>
          <a:p>
            <a:endParaRPr lang="en-US"/>
          </a:p>
        </p:txBody>
      </p:sp>
      <p:sp>
        <p:nvSpPr>
          <p:cNvPr id="5" name="Slide Number Placeholder 4"/>
          <p:cNvSpPr>
            <a:spLocks noGrp="1"/>
          </p:cNvSpPr>
          <p:nvPr>
            <p:ph type="sldNum" sz="quarter" idx="3"/>
          </p:nvPr>
        </p:nvSpPr>
        <p:spPr>
          <a:xfrm>
            <a:off x="3850444" y="9378824"/>
            <a:ext cx="2945659" cy="493713"/>
          </a:xfrm>
          <a:prstGeom prst="rect">
            <a:avLst/>
          </a:prstGeom>
        </p:spPr>
        <p:txBody>
          <a:bodyPr vert="horz" lIns="91134" tIns="45567" rIns="91134" bIns="45567" rtlCol="0" anchor="b"/>
          <a:lstStyle>
            <a:lvl1pPr algn="r">
              <a:defRPr sz="1200"/>
            </a:lvl1pPr>
          </a:lstStyle>
          <a:p>
            <a:fld id="{0587A05D-B7EE-5948-B4CD-75B36CCE7829}" type="slidenum">
              <a:rPr lang="en-US" smtClean="0"/>
              <a:pPr/>
              <a:t>‹#›</a:t>
            </a:fld>
            <a:endParaRPr lang="en-US"/>
          </a:p>
        </p:txBody>
      </p:sp>
    </p:spTree>
    <p:extLst>
      <p:ext uri="{BB962C8B-B14F-4D97-AF65-F5344CB8AC3E}">
        <p14:creationId xmlns="" xmlns:p14="http://schemas.microsoft.com/office/powerpoint/2010/main" val="1068049113"/>
      </p:ext>
    </p:extLst>
  </p:cSld>
  <p:clrMap bg1="lt1" tx1="dk1" bg2="lt2" tx2="dk2" accent1="accent1" accent2="accent2" accent3="accent3" accent4="accent4" accent5="accent5" accent6="accent6" hlink="hlink" folHlink="folHlink"/>
  <p:hf sldNum="0"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jpe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45659" cy="493713"/>
          </a:xfrm>
          <a:prstGeom prst="rect">
            <a:avLst/>
          </a:prstGeom>
          <a:noFill/>
          <a:ln w="9525">
            <a:noFill/>
            <a:miter lim="800000"/>
            <a:headEnd/>
            <a:tailEnd/>
          </a:ln>
        </p:spPr>
        <p:txBody>
          <a:bodyPr vert="horz" wrap="square" lIns="91134" tIns="45567" rIns="91134" bIns="45567" numCol="1" anchor="t" anchorCtr="0" compatLnSpc="1">
            <a:prstTxWarp prst="textNoShape">
              <a:avLst/>
            </a:prstTxWarp>
          </a:bodyPr>
          <a:lstStyle>
            <a:lvl1pPr>
              <a:defRPr sz="1200">
                <a:latin typeface="Arial" charset="0"/>
              </a:defRPr>
            </a:lvl1pPr>
          </a:lstStyle>
          <a:p>
            <a:endParaRPr lang="zh-CN" altLang="en-US"/>
          </a:p>
        </p:txBody>
      </p:sp>
      <p:sp>
        <p:nvSpPr>
          <p:cNvPr id="12291" name="Rectangle 3"/>
          <p:cNvSpPr>
            <a:spLocks noGrp="1" noChangeArrowheads="1"/>
          </p:cNvSpPr>
          <p:nvPr>
            <p:ph type="dt" idx="1"/>
          </p:nvPr>
        </p:nvSpPr>
        <p:spPr bwMode="auto">
          <a:xfrm>
            <a:off x="3852017" y="0"/>
            <a:ext cx="2945659" cy="493713"/>
          </a:xfrm>
          <a:prstGeom prst="rect">
            <a:avLst/>
          </a:prstGeom>
          <a:noFill/>
          <a:ln w="9525">
            <a:noFill/>
            <a:miter lim="800000"/>
            <a:headEnd/>
            <a:tailEnd/>
          </a:ln>
        </p:spPr>
        <p:txBody>
          <a:bodyPr vert="horz" wrap="square" lIns="91134" tIns="45567" rIns="91134" bIns="45567" numCol="1" anchor="t" anchorCtr="0" compatLnSpc="1">
            <a:prstTxWarp prst="textNoShape">
              <a:avLst/>
            </a:prstTxWarp>
          </a:bodyPr>
          <a:lstStyle>
            <a:lvl1pPr algn="r">
              <a:defRPr sz="1200">
                <a:latin typeface="Arial" charset="0"/>
              </a:defRPr>
            </a:lvl1pPr>
          </a:lstStyle>
          <a:p>
            <a:endParaRPr lang="en-US" altLang="zh-CN"/>
          </a:p>
        </p:txBody>
      </p:sp>
      <p:sp>
        <p:nvSpPr>
          <p:cNvPr id="39940" name="Rectangle 4"/>
          <p:cNvSpPr>
            <a:spLocks noGrp="1" noRot="1" noChangeAspect="1" noChangeArrowheads="1" noTextEdit="1"/>
          </p:cNvSpPr>
          <p:nvPr>
            <p:ph type="sldImg" idx="2"/>
          </p:nvPr>
        </p:nvSpPr>
        <p:spPr bwMode="auto">
          <a:xfrm>
            <a:off x="808038" y="739775"/>
            <a:ext cx="5181600" cy="3703638"/>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06357" y="4690270"/>
            <a:ext cx="4984962" cy="4443412"/>
          </a:xfrm>
          <a:prstGeom prst="rect">
            <a:avLst/>
          </a:prstGeom>
          <a:noFill/>
          <a:ln w="9525">
            <a:noFill/>
            <a:miter lim="800000"/>
            <a:headEnd/>
            <a:tailEnd/>
          </a:ln>
        </p:spPr>
        <p:txBody>
          <a:bodyPr vert="horz" wrap="square" lIns="91134" tIns="45567" rIns="91134" bIns="45567"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2294" name="Rectangle 6"/>
          <p:cNvSpPr>
            <a:spLocks noGrp="1" noChangeArrowheads="1"/>
          </p:cNvSpPr>
          <p:nvPr>
            <p:ph type="ftr" sz="quarter" idx="4"/>
          </p:nvPr>
        </p:nvSpPr>
        <p:spPr bwMode="auto">
          <a:xfrm>
            <a:off x="1" y="9380538"/>
            <a:ext cx="2945659" cy="493713"/>
          </a:xfrm>
          <a:prstGeom prst="rect">
            <a:avLst/>
          </a:prstGeom>
          <a:noFill/>
          <a:ln w="9525">
            <a:noFill/>
            <a:miter lim="800000"/>
            <a:headEnd/>
            <a:tailEnd/>
          </a:ln>
        </p:spPr>
        <p:txBody>
          <a:bodyPr vert="horz" wrap="square" lIns="91134" tIns="45567" rIns="91134" bIns="45567" numCol="1" anchor="b" anchorCtr="0" compatLnSpc="1">
            <a:prstTxWarp prst="textNoShape">
              <a:avLst/>
            </a:prstTxWarp>
          </a:bodyPr>
          <a:lstStyle>
            <a:lvl1pPr>
              <a:defRPr sz="1200">
                <a:latin typeface="Arial" charset="0"/>
              </a:defRPr>
            </a:lvl1pPr>
          </a:lstStyle>
          <a:p>
            <a:endParaRPr lang="en-US" altLang="zh-CN"/>
          </a:p>
        </p:txBody>
      </p:sp>
      <p:sp>
        <p:nvSpPr>
          <p:cNvPr id="12295" name="Rectangle 7"/>
          <p:cNvSpPr>
            <a:spLocks noGrp="1" noChangeArrowheads="1"/>
          </p:cNvSpPr>
          <p:nvPr>
            <p:ph type="sldNum" sz="quarter" idx="5"/>
          </p:nvPr>
        </p:nvSpPr>
        <p:spPr bwMode="auto">
          <a:xfrm>
            <a:off x="3852017" y="9380538"/>
            <a:ext cx="2945659" cy="493713"/>
          </a:xfrm>
          <a:prstGeom prst="rect">
            <a:avLst/>
          </a:prstGeom>
          <a:noFill/>
          <a:ln w="9525">
            <a:noFill/>
            <a:miter lim="800000"/>
            <a:headEnd/>
            <a:tailEnd/>
          </a:ln>
        </p:spPr>
        <p:txBody>
          <a:bodyPr vert="horz" wrap="square" lIns="91134" tIns="45567" rIns="91134" bIns="45567" numCol="1" anchor="b" anchorCtr="0" compatLnSpc="1">
            <a:prstTxWarp prst="textNoShape">
              <a:avLst/>
            </a:prstTxWarp>
          </a:bodyPr>
          <a:lstStyle>
            <a:lvl1pPr algn="r">
              <a:defRPr sz="1200">
                <a:latin typeface="Arial" charset="0"/>
              </a:defRPr>
            </a:lvl1pPr>
          </a:lstStyle>
          <a:p>
            <a:fld id="{C02C1632-BA49-1D4C-815D-698F60394446}" type="slidenum">
              <a:rPr lang="zh-CN" altLang="en-US"/>
              <a:pPr/>
              <a:t>‹#›</a:t>
            </a:fld>
            <a:endParaRPr lang="en-US" altLang="zh-CN"/>
          </a:p>
        </p:txBody>
      </p:sp>
    </p:spTree>
    <p:extLst>
      <p:ext uri="{BB962C8B-B14F-4D97-AF65-F5344CB8AC3E}">
        <p14:creationId xmlns="" xmlns:p14="http://schemas.microsoft.com/office/powerpoint/2010/main" val="3010471928"/>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charset="0"/>
        <a:ea typeface="宋体" charset="-122"/>
        <a:cs typeface="宋体" charset="-122"/>
      </a:defRPr>
    </a:lvl1pPr>
    <a:lvl2pPr marL="457175" algn="l" rtl="0" eaLnBrk="0" fontAlgn="base" hangingPunct="0">
      <a:spcBef>
        <a:spcPct val="30000"/>
      </a:spcBef>
      <a:spcAft>
        <a:spcPct val="0"/>
      </a:spcAft>
      <a:defRPr sz="1200" kern="1200">
        <a:solidFill>
          <a:schemeClr val="tx1"/>
        </a:solidFill>
        <a:latin typeface="Arial" charset="0"/>
        <a:ea typeface="宋体" charset="-122"/>
        <a:cs typeface="宋体" charset="-122"/>
      </a:defRPr>
    </a:lvl2pPr>
    <a:lvl3pPr marL="914352" algn="l" rtl="0" eaLnBrk="0" fontAlgn="base" hangingPunct="0">
      <a:spcBef>
        <a:spcPct val="30000"/>
      </a:spcBef>
      <a:spcAft>
        <a:spcPct val="0"/>
      </a:spcAft>
      <a:defRPr sz="1200" kern="1200">
        <a:solidFill>
          <a:schemeClr val="tx1"/>
        </a:solidFill>
        <a:latin typeface="Arial" charset="0"/>
        <a:ea typeface="宋体" charset="-122"/>
        <a:cs typeface="宋体" charset="-122"/>
      </a:defRPr>
    </a:lvl3pPr>
    <a:lvl4pPr marL="1371527" algn="l" rtl="0" eaLnBrk="0" fontAlgn="base" hangingPunct="0">
      <a:spcBef>
        <a:spcPct val="30000"/>
      </a:spcBef>
      <a:spcAft>
        <a:spcPct val="0"/>
      </a:spcAft>
      <a:defRPr sz="1200" kern="1200">
        <a:solidFill>
          <a:schemeClr val="tx1"/>
        </a:solidFill>
        <a:latin typeface="Arial" charset="0"/>
        <a:ea typeface="宋体" charset="-122"/>
        <a:cs typeface="宋体" charset="-122"/>
      </a:defRPr>
    </a:lvl4pPr>
    <a:lvl5pPr marL="1828702" algn="l" rtl="0" eaLnBrk="0" fontAlgn="base" hangingPunct="0">
      <a:spcBef>
        <a:spcPct val="30000"/>
      </a:spcBef>
      <a:spcAft>
        <a:spcPct val="0"/>
      </a:spcAft>
      <a:defRPr sz="1200" kern="1200">
        <a:solidFill>
          <a:schemeClr val="tx1"/>
        </a:solidFill>
        <a:latin typeface="Arial" charset="0"/>
        <a:ea typeface="宋体" charset="-122"/>
        <a:cs typeface="宋体" charset="-122"/>
      </a:defRPr>
    </a:lvl5pPr>
    <a:lvl6pPr marL="2285878" algn="l" defTabSz="457175" rtl="0" eaLnBrk="1" latinLnBrk="0" hangingPunct="1">
      <a:defRPr sz="1200" kern="1200">
        <a:solidFill>
          <a:schemeClr val="tx1"/>
        </a:solidFill>
        <a:latin typeface="+mn-lt"/>
        <a:ea typeface="+mn-ea"/>
        <a:cs typeface="+mn-cs"/>
      </a:defRPr>
    </a:lvl6pPr>
    <a:lvl7pPr marL="2743054" algn="l" defTabSz="457175" rtl="0" eaLnBrk="1" latinLnBrk="0" hangingPunct="1">
      <a:defRPr sz="1200" kern="1200">
        <a:solidFill>
          <a:schemeClr val="tx1"/>
        </a:solidFill>
        <a:latin typeface="+mn-lt"/>
        <a:ea typeface="+mn-ea"/>
        <a:cs typeface="+mn-cs"/>
      </a:defRPr>
    </a:lvl7pPr>
    <a:lvl8pPr marL="3200229" algn="l" defTabSz="457175" rtl="0" eaLnBrk="1" latinLnBrk="0" hangingPunct="1">
      <a:defRPr sz="1200" kern="1200">
        <a:solidFill>
          <a:schemeClr val="tx1"/>
        </a:solidFill>
        <a:latin typeface="+mn-lt"/>
        <a:ea typeface="+mn-ea"/>
        <a:cs typeface="+mn-cs"/>
      </a:defRPr>
    </a:lvl8pPr>
    <a:lvl9pPr marL="3657405" algn="l" defTabSz="45717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幻灯片图像占位符 1"/>
          <p:cNvSpPr>
            <a:spLocks noGrp="1" noRot="1" noChangeAspect="1" noTextEdit="1"/>
          </p:cNvSpPr>
          <p:nvPr>
            <p:ph type="sldImg"/>
          </p:nvPr>
        </p:nvSpPr>
        <p:spPr>
          <a:xfrm>
            <a:off x="808038" y="739775"/>
            <a:ext cx="5181600" cy="3703638"/>
          </a:xfrm>
          <a:ln/>
        </p:spPr>
      </p:sp>
      <p:sp>
        <p:nvSpPr>
          <p:cNvPr id="77827" name="备注占位符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zh-CN" altLang="en-US" dirty="0" smtClean="0">
              <a:latin typeface="Arial" pitchFamily="34" charset="0"/>
              <a:ea typeface="宋体" pitchFamily="2" charset="-122"/>
            </a:endParaRPr>
          </a:p>
        </p:txBody>
      </p:sp>
    </p:spTree>
    <p:extLst>
      <p:ext uri="{BB962C8B-B14F-4D97-AF65-F5344CB8AC3E}">
        <p14:creationId xmlns="" xmlns:p14="http://schemas.microsoft.com/office/powerpoint/2010/main" val="16468331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xfrm>
            <a:off x="673100" y="641350"/>
            <a:ext cx="3552825" cy="2538413"/>
          </a:xfrm>
          <a:noFill/>
          <a:ln>
            <a:solidFill>
              <a:srgbClr val="000000"/>
            </a:solidFill>
            <a:miter lim="800000"/>
            <a:headEnd/>
            <a:tailEnd/>
          </a:ln>
        </p:spPr>
      </p:sp>
      <p:sp>
        <p:nvSpPr>
          <p:cNvPr id="59395" name="备注占位符 2"/>
          <p:cNvSpPr>
            <a:spLocks noGrp="1"/>
          </p:cNvSpPr>
          <p:nvPr>
            <p:ph type="body" idx="1"/>
          </p:nvPr>
        </p:nvSpPr>
        <p:spPr bwMode="auto">
          <a:noFill/>
        </p:spPr>
        <p:txBody>
          <a:bodyPr/>
          <a:lstStyle/>
          <a:p>
            <a:endParaRPr lang="en-US" altLang="zh-CN" dirty="0" smtClean="0">
              <a:latin typeface="Arial" pitchFamily="34" charset="0"/>
            </a:endParaRPr>
          </a:p>
          <a:p>
            <a:endParaRPr lang="zh-CN" altLang="en-US" smtClean="0">
              <a:latin typeface="Arial" pitchFamily="34" charset="0"/>
            </a:endParaRPr>
          </a:p>
        </p:txBody>
      </p:sp>
      <p:sp>
        <p:nvSpPr>
          <p:cNvPr id="59396" name="灯片编号占位符 3"/>
          <p:cNvSpPr>
            <a:spLocks noGrp="1"/>
          </p:cNvSpPr>
          <p:nvPr>
            <p:ph type="sldNum" sz="quarter" idx="5"/>
          </p:nvPr>
        </p:nvSpPr>
        <p:spPr bwMode="auto">
          <a:noFill/>
          <a:ln>
            <a:miter lim="800000"/>
            <a:headEnd/>
            <a:tailEnd/>
          </a:ln>
        </p:spPr>
        <p:txBody>
          <a:bodyPr/>
          <a:lstStyle/>
          <a:p>
            <a:fld id="{AC5B1E81-6856-474E-8321-511829E6B75E}" type="slidenum">
              <a:rPr lang="zh-CN" altLang="en-US" smtClean="0"/>
              <a:pPr/>
              <a:t>13</a:t>
            </a:fld>
            <a:endParaRPr lang="en-US" altLang="zh-CN" dirty="0" smtClean="0"/>
          </a:p>
        </p:txBody>
      </p:sp>
    </p:spTree>
    <p:extLst>
      <p:ext uri="{BB962C8B-B14F-4D97-AF65-F5344CB8AC3E}">
        <p14:creationId xmlns="" xmlns:p14="http://schemas.microsoft.com/office/powerpoint/2010/main" val="3770143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xfrm>
            <a:off x="673100" y="641350"/>
            <a:ext cx="3552825" cy="2538413"/>
          </a:xfrm>
          <a:noFill/>
          <a:ln>
            <a:solidFill>
              <a:srgbClr val="000000"/>
            </a:solidFill>
            <a:miter lim="800000"/>
            <a:headEnd/>
            <a:tailEnd/>
          </a:ln>
        </p:spPr>
      </p:sp>
      <p:sp>
        <p:nvSpPr>
          <p:cNvPr id="59395" name="备注占位符 2"/>
          <p:cNvSpPr>
            <a:spLocks noGrp="1"/>
          </p:cNvSpPr>
          <p:nvPr>
            <p:ph type="body" idx="1"/>
          </p:nvPr>
        </p:nvSpPr>
        <p:spPr bwMode="auto">
          <a:noFill/>
        </p:spPr>
        <p:txBody>
          <a:bodyPr/>
          <a:lstStyle/>
          <a:p>
            <a:endParaRPr lang="en-US" altLang="zh-CN" dirty="0" smtClean="0">
              <a:latin typeface="Arial" pitchFamily="34" charset="0"/>
            </a:endParaRPr>
          </a:p>
          <a:p>
            <a:endParaRPr lang="zh-CN" altLang="en-US" smtClean="0">
              <a:latin typeface="Arial" pitchFamily="34" charset="0"/>
            </a:endParaRPr>
          </a:p>
        </p:txBody>
      </p:sp>
      <p:sp>
        <p:nvSpPr>
          <p:cNvPr id="59396" name="灯片编号占位符 3"/>
          <p:cNvSpPr>
            <a:spLocks noGrp="1"/>
          </p:cNvSpPr>
          <p:nvPr>
            <p:ph type="sldNum" sz="quarter" idx="5"/>
          </p:nvPr>
        </p:nvSpPr>
        <p:spPr bwMode="auto">
          <a:noFill/>
          <a:ln>
            <a:miter lim="800000"/>
            <a:headEnd/>
            <a:tailEnd/>
          </a:ln>
        </p:spPr>
        <p:txBody>
          <a:bodyPr/>
          <a:lstStyle/>
          <a:p>
            <a:fld id="{AC5B1E81-6856-474E-8321-511829E6B75E}" type="slidenum">
              <a:rPr lang="zh-CN" altLang="en-US" smtClean="0"/>
              <a:pPr/>
              <a:t>14</a:t>
            </a:fld>
            <a:endParaRPr lang="en-US" altLang="zh-CN" dirty="0" smtClean="0"/>
          </a:p>
        </p:txBody>
      </p:sp>
    </p:spTree>
    <p:extLst>
      <p:ext uri="{BB962C8B-B14F-4D97-AF65-F5344CB8AC3E}">
        <p14:creationId xmlns="" xmlns:p14="http://schemas.microsoft.com/office/powerpoint/2010/main" val="3232160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xfrm>
            <a:off x="673100" y="641350"/>
            <a:ext cx="3552825" cy="2538413"/>
          </a:xfrm>
          <a:noFill/>
          <a:ln>
            <a:solidFill>
              <a:srgbClr val="000000"/>
            </a:solidFill>
            <a:miter lim="800000"/>
            <a:headEnd/>
            <a:tailEnd/>
          </a:ln>
        </p:spPr>
      </p:sp>
      <p:sp>
        <p:nvSpPr>
          <p:cNvPr id="59395" name="备注占位符 2"/>
          <p:cNvSpPr>
            <a:spLocks noGrp="1"/>
          </p:cNvSpPr>
          <p:nvPr>
            <p:ph type="body" idx="1"/>
          </p:nvPr>
        </p:nvSpPr>
        <p:spPr bwMode="auto">
          <a:noFill/>
        </p:spPr>
        <p:txBody>
          <a:bodyPr/>
          <a:lstStyle/>
          <a:p>
            <a:endParaRPr lang="en-US" altLang="zh-CN" dirty="0" smtClean="0">
              <a:latin typeface="Arial" pitchFamily="34" charset="0"/>
            </a:endParaRPr>
          </a:p>
          <a:p>
            <a:endParaRPr lang="zh-CN" altLang="en-US" smtClean="0">
              <a:latin typeface="Arial" pitchFamily="34" charset="0"/>
            </a:endParaRPr>
          </a:p>
        </p:txBody>
      </p:sp>
      <p:sp>
        <p:nvSpPr>
          <p:cNvPr id="59396" name="灯片编号占位符 3"/>
          <p:cNvSpPr>
            <a:spLocks noGrp="1"/>
          </p:cNvSpPr>
          <p:nvPr>
            <p:ph type="sldNum" sz="quarter" idx="5"/>
          </p:nvPr>
        </p:nvSpPr>
        <p:spPr bwMode="auto">
          <a:noFill/>
          <a:ln>
            <a:miter lim="800000"/>
            <a:headEnd/>
            <a:tailEnd/>
          </a:ln>
        </p:spPr>
        <p:txBody>
          <a:bodyPr/>
          <a:lstStyle/>
          <a:p>
            <a:fld id="{AC5B1E81-6856-474E-8321-511829E6B75E}" type="slidenum">
              <a:rPr lang="zh-CN" altLang="en-US" smtClean="0"/>
              <a:pPr/>
              <a:t>15</a:t>
            </a:fld>
            <a:endParaRPr lang="en-US" altLang="zh-CN" dirty="0" smtClean="0"/>
          </a:p>
        </p:txBody>
      </p:sp>
    </p:spTree>
    <p:extLst>
      <p:ext uri="{BB962C8B-B14F-4D97-AF65-F5344CB8AC3E}">
        <p14:creationId xmlns="" xmlns:p14="http://schemas.microsoft.com/office/powerpoint/2010/main" val="38070505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dirty="0" smtClean="0">
              <a:latin typeface="Arial" pitchFamily="34" charset="0"/>
              <a:ea typeface="宋体" pitchFamily="2" charset="-122"/>
            </a:endParaRPr>
          </a:p>
          <a:p>
            <a:endParaRPr lang="en-US" altLang="zh-CN" dirty="0" smtClean="0">
              <a:latin typeface="Arial" pitchFamily="34" charset="0"/>
              <a:ea typeface="宋体" pitchFamily="2" charset="-122"/>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itchFamily="34" charset="0"/>
                <a:ea typeface="宋体" pitchFamily="2" charset="-122"/>
              </a:rPr>
              <a:t>格式请参考</a:t>
            </a:r>
            <a:r>
              <a:rPr lang="en-US" altLang="zh-CN" dirty="0" smtClean="0">
                <a:latin typeface="Arial" pitchFamily="34" charset="0"/>
                <a:ea typeface="宋体" pitchFamily="2" charset="-122"/>
              </a:rPr>
              <a:t>36</a:t>
            </a:r>
            <a:r>
              <a:rPr lang="zh-CN" altLang="en-US" dirty="0" smtClean="0">
                <a:latin typeface="Arial" pitchFamily="34" charset="0"/>
                <a:ea typeface="宋体" pitchFamily="2" charset="-122"/>
              </a:rPr>
              <a:t>页“</a:t>
            </a:r>
            <a:r>
              <a:rPr lang="zh-CN" altLang="en-US" sz="1200" b="1" dirty="0" smtClean="0">
                <a:solidFill>
                  <a:srgbClr val="C00000"/>
                </a:solidFill>
                <a:latin typeface="微软雅黑" pitchFamily="34" charset="-122"/>
                <a:ea typeface="微软雅黑" pitchFamily="34" charset="-122"/>
              </a:rPr>
              <a:t>入网流程</a:t>
            </a:r>
            <a:r>
              <a:rPr lang="en-US" altLang="zh-CN" sz="1200" b="1" dirty="0" smtClean="0">
                <a:solidFill>
                  <a:srgbClr val="C00000"/>
                </a:solidFill>
                <a:latin typeface="微软雅黑" pitchFamily="34" charset="-122"/>
                <a:ea typeface="微软雅黑" pitchFamily="34" charset="-122"/>
              </a:rPr>
              <a:t>-</a:t>
            </a:r>
            <a:r>
              <a:rPr lang="zh-CN" altLang="en-US" sz="1200" b="1" dirty="0" smtClean="0">
                <a:solidFill>
                  <a:srgbClr val="C00000"/>
                </a:solidFill>
                <a:latin typeface="微软雅黑" pitchFamily="34" charset="-122"/>
                <a:ea typeface="微软雅黑" pitchFamily="34" charset="-122"/>
              </a:rPr>
              <a:t>线下手工处理模式</a:t>
            </a:r>
            <a:r>
              <a:rPr lang="zh-CN" altLang="en-US" sz="1200" b="0" dirty="0" smtClean="0">
                <a:solidFill>
                  <a:schemeClr val="tx1"/>
                </a:solidFill>
                <a:latin typeface="Arial" pitchFamily="34" charset="0"/>
                <a:ea typeface="宋体" pitchFamily="2" charset="-122"/>
              </a:rPr>
              <a:t>”做修改</a:t>
            </a:r>
            <a:endParaRPr lang="en-US" altLang="zh-CN" sz="1200" b="1" dirty="0" smtClean="0">
              <a:solidFill>
                <a:srgbClr val="C00000"/>
              </a:solidFill>
              <a:latin typeface="微软雅黑" pitchFamily="34" charset="-122"/>
              <a:ea typeface="微软雅黑" pitchFamily="34" charset="-122"/>
            </a:endParaRPr>
          </a:p>
          <a:p>
            <a:endParaRPr lang="zh-CN" altLang="en-US" dirty="0"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16</a:t>
            </a:fld>
            <a:endParaRPr lang="en-US" altLang="zh-CN" smtClean="0"/>
          </a:p>
        </p:txBody>
      </p:sp>
    </p:spTree>
    <p:extLst>
      <p:ext uri="{BB962C8B-B14F-4D97-AF65-F5344CB8AC3E}">
        <p14:creationId xmlns="" xmlns:p14="http://schemas.microsoft.com/office/powerpoint/2010/main" val="196050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dirty="0"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17</a:t>
            </a:fld>
            <a:endParaRPr lang="en-US" altLang="zh-CN" dirty="0" smtClean="0"/>
          </a:p>
        </p:txBody>
      </p:sp>
    </p:spTree>
    <p:extLst>
      <p:ext uri="{BB962C8B-B14F-4D97-AF65-F5344CB8AC3E}">
        <p14:creationId xmlns="" xmlns:p14="http://schemas.microsoft.com/office/powerpoint/2010/main" val="3055246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 xmlns:p14="http://schemas.microsoft.com/office/powerpoint/2010/main" val="35134132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19</a:t>
            </a:fld>
            <a:endParaRPr lang="en-US" altLang="zh-CN" smtClean="0"/>
          </a:p>
        </p:txBody>
      </p:sp>
    </p:spTree>
    <p:extLst>
      <p:ext uri="{BB962C8B-B14F-4D97-AF65-F5344CB8AC3E}">
        <p14:creationId xmlns="" xmlns:p14="http://schemas.microsoft.com/office/powerpoint/2010/main" val="11977087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dirty="0" smtClean="0">
              <a:latin typeface="Arial" pitchFamily="34" charset="0"/>
              <a:ea typeface="宋体" pitchFamily="2" charset="-122"/>
            </a:endParaRPr>
          </a:p>
          <a:p>
            <a:endParaRPr lang="zh-CN" altLang="en-US" dirty="0"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20</a:t>
            </a:fld>
            <a:endParaRPr lang="en-US" altLang="zh-CN" dirty="0" smtClean="0"/>
          </a:p>
        </p:txBody>
      </p:sp>
    </p:spTree>
    <p:extLst>
      <p:ext uri="{BB962C8B-B14F-4D97-AF65-F5344CB8AC3E}">
        <p14:creationId xmlns="" xmlns:p14="http://schemas.microsoft.com/office/powerpoint/2010/main" val="33026428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dirty="0"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21</a:t>
            </a:fld>
            <a:endParaRPr lang="en-US" altLang="zh-CN" dirty="0" smtClean="0"/>
          </a:p>
        </p:txBody>
      </p:sp>
    </p:spTree>
    <p:extLst>
      <p:ext uri="{BB962C8B-B14F-4D97-AF65-F5344CB8AC3E}">
        <p14:creationId xmlns="" xmlns:p14="http://schemas.microsoft.com/office/powerpoint/2010/main" val="33043045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22</a:t>
            </a:fld>
            <a:endParaRPr lang="en-US" altLang="zh-CN" smtClean="0"/>
          </a:p>
        </p:txBody>
      </p:sp>
    </p:spTree>
    <p:extLst>
      <p:ext uri="{BB962C8B-B14F-4D97-AF65-F5344CB8AC3E}">
        <p14:creationId xmlns="" xmlns:p14="http://schemas.microsoft.com/office/powerpoint/2010/main" val="654812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dirty="0"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a:t>
            </a:fld>
            <a:endParaRPr lang="en-US" altLang="zh-CN" dirty="0" smtClean="0"/>
          </a:p>
        </p:txBody>
      </p:sp>
    </p:spTree>
    <p:extLst>
      <p:ext uri="{BB962C8B-B14F-4D97-AF65-F5344CB8AC3E}">
        <p14:creationId xmlns="" xmlns:p14="http://schemas.microsoft.com/office/powerpoint/2010/main" val="23782766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23</a:t>
            </a:fld>
            <a:endParaRPr lang="en-US" altLang="zh-CN" smtClean="0"/>
          </a:p>
        </p:txBody>
      </p:sp>
    </p:spTree>
    <p:extLst>
      <p:ext uri="{BB962C8B-B14F-4D97-AF65-F5344CB8AC3E}">
        <p14:creationId xmlns="" xmlns:p14="http://schemas.microsoft.com/office/powerpoint/2010/main" val="25273421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dirty="0" smtClean="0">
              <a:latin typeface="Arial" pitchFamily="34" charset="0"/>
              <a:ea typeface="宋体" pitchFamily="2" charset="-122"/>
            </a:endParaRPr>
          </a:p>
          <a:p>
            <a:endParaRPr lang="zh-CN" altLang="en-US" dirty="0"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24</a:t>
            </a:fld>
            <a:endParaRPr lang="en-US" altLang="zh-CN" smtClean="0"/>
          </a:p>
        </p:txBody>
      </p:sp>
    </p:spTree>
    <p:extLst>
      <p:ext uri="{BB962C8B-B14F-4D97-AF65-F5344CB8AC3E}">
        <p14:creationId xmlns="" xmlns:p14="http://schemas.microsoft.com/office/powerpoint/2010/main" val="283479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dirty="0" smtClean="0">
              <a:latin typeface="Arial" pitchFamily="34" charset="0"/>
              <a:ea typeface="宋体" pitchFamily="2" charset="-122"/>
            </a:endParaRPr>
          </a:p>
          <a:p>
            <a:endParaRPr lang="zh-CN" altLang="en-US" dirty="0"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25</a:t>
            </a:fld>
            <a:endParaRPr lang="en-US" altLang="zh-CN" smtClean="0"/>
          </a:p>
        </p:txBody>
      </p:sp>
    </p:spTree>
    <p:extLst>
      <p:ext uri="{BB962C8B-B14F-4D97-AF65-F5344CB8AC3E}">
        <p14:creationId xmlns="" xmlns:p14="http://schemas.microsoft.com/office/powerpoint/2010/main" val="19441974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26</a:t>
            </a:fld>
            <a:endParaRPr lang="en-US" altLang="zh-CN" smtClean="0"/>
          </a:p>
        </p:txBody>
      </p:sp>
    </p:spTree>
    <p:extLst>
      <p:ext uri="{BB962C8B-B14F-4D97-AF65-F5344CB8AC3E}">
        <p14:creationId xmlns="" xmlns:p14="http://schemas.microsoft.com/office/powerpoint/2010/main" val="17058350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27</a:t>
            </a:fld>
            <a:endParaRPr lang="en-US" altLang="zh-CN" smtClean="0"/>
          </a:p>
        </p:txBody>
      </p:sp>
    </p:spTree>
    <p:extLst>
      <p:ext uri="{BB962C8B-B14F-4D97-AF65-F5344CB8AC3E}">
        <p14:creationId xmlns="" xmlns:p14="http://schemas.microsoft.com/office/powerpoint/2010/main" val="1368567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28</a:t>
            </a:fld>
            <a:endParaRPr lang="en-US" altLang="zh-CN" smtClean="0"/>
          </a:p>
        </p:txBody>
      </p:sp>
    </p:spTree>
    <p:extLst>
      <p:ext uri="{BB962C8B-B14F-4D97-AF65-F5344CB8AC3E}">
        <p14:creationId xmlns="" xmlns:p14="http://schemas.microsoft.com/office/powerpoint/2010/main" val="33374785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29</a:t>
            </a:fld>
            <a:endParaRPr lang="en-US" altLang="zh-CN" smtClean="0"/>
          </a:p>
        </p:txBody>
      </p:sp>
    </p:spTree>
    <p:extLst>
      <p:ext uri="{BB962C8B-B14F-4D97-AF65-F5344CB8AC3E}">
        <p14:creationId xmlns="" xmlns:p14="http://schemas.microsoft.com/office/powerpoint/2010/main" val="1455568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30</a:t>
            </a:fld>
            <a:endParaRPr lang="en-US" altLang="zh-CN"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dirty="0" smtClean="0">
              <a:latin typeface="Arial" pitchFamily="34" charset="0"/>
              <a:ea typeface="宋体" pitchFamily="2" charset="-122"/>
            </a:endParaRPr>
          </a:p>
          <a:p>
            <a:endParaRPr lang="zh-CN" altLang="en-US" dirty="0"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31</a:t>
            </a:fld>
            <a:endParaRPr lang="en-US" altLang="zh-CN"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32</a:t>
            </a:fld>
            <a:endParaRPr lang="en-US" altLang="zh-CN" smtClean="0"/>
          </a:p>
        </p:txBody>
      </p:sp>
    </p:spTree>
    <p:extLst>
      <p:ext uri="{BB962C8B-B14F-4D97-AF65-F5344CB8AC3E}">
        <p14:creationId xmlns="" xmlns:p14="http://schemas.microsoft.com/office/powerpoint/2010/main" val="3047195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dirty="0"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3</a:t>
            </a:fld>
            <a:endParaRPr lang="en-US" altLang="zh-CN" dirty="0" smtClean="0"/>
          </a:p>
        </p:txBody>
      </p:sp>
    </p:spTree>
    <p:extLst>
      <p:ext uri="{BB962C8B-B14F-4D97-AF65-F5344CB8AC3E}">
        <p14:creationId xmlns="" xmlns:p14="http://schemas.microsoft.com/office/powerpoint/2010/main" val="30624840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幻灯片图像占位符 1"/>
          <p:cNvSpPr>
            <a:spLocks noGrp="1" noRot="1" noChangeAspect="1" noTextEdit="1"/>
          </p:cNvSpPr>
          <p:nvPr>
            <p:ph type="sldImg"/>
          </p:nvPr>
        </p:nvSpPr>
        <p:spPr>
          <a:xfrm>
            <a:off x="673100" y="641350"/>
            <a:ext cx="3552825" cy="2540000"/>
          </a:xfrm>
          <a:ln/>
        </p:spPr>
      </p:sp>
      <p:sp>
        <p:nvSpPr>
          <p:cNvPr id="97283" name="备注占位符 2"/>
          <p:cNvSpPr>
            <a:spLocks noGrp="1"/>
          </p:cNvSpPr>
          <p:nvPr>
            <p:ph type="body" idx="1"/>
          </p:nvPr>
        </p:nvSpPr>
        <p:spPr>
          <a:noFill/>
          <a:ln/>
        </p:spPr>
        <p:txBody>
          <a:bodyPr/>
          <a:lstStyle/>
          <a:p>
            <a:endParaRPr lang="en-US" altLang="zh-CN" smtClean="0">
              <a:latin typeface="Arial" pitchFamily="34" charset="0"/>
              <a:ea typeface="宋体" pitchFamily="2" charset="-122"/>
            </a:endParaRPr>
          </a:p>
          <a:p>
            <a:endParaRPr lang="zh-CN" altLang="en-US" smtClean="0">
              <a:latin typeface="Arial" pitchFamily="34" charset="0"/>
              <a:ea typeface="宋体" pitchFamily="2" charset="-122"/>
            </a:endParaRPr>
          </a:p>
        </p:txBody>
      </p:sp>
      <p:sp>
        <p:nvSpPr>
          <p:cNvPr id="97284" name="灯片编号占位符 3"/>
          <p:cNvSpPr>
            <a:spLocks noGrp="1"/>
          </p:cNvSpPr>
          <p:nvPr>
            <p:ph type="sldNum" sz="quarter" idx="5"/>
          </p:nvPr>
        </p:nvSpPr>
        <p:spPr>
          <a:noFill/>
        </p:spPr>
        <p:txBody>
          <a:bodyPr/>
          <a:lstStyle/>
          <a:p>
            <a:fld id="{8461B67C-08C9-4989-813D-1B8F111B6144}" type="slidenum">
              <a:rPr lang="zh-CN" altLang="en-US" smtClean="0"/>
              <a:pPr/>
              <a:t>33</a:t>
            </a:fld>
            <a:endParaRPr lang="en-US" altLang="zh-CN" smtClean="0"/>
          </a:p>
        </p:txBody>
      </p:sp>
    </p:spTree>
    <p:extLst>
      <p:ext uri="{BB962C8B-B14F-4D97-AF65-F5344CB8AC3E}">
        <p14:creationId xmlns="" xmlns:p14="http://schemas.microsoft.com/office/powerpoint/2010/main" val="3806055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bwMode="auto">
          <a:xfrm>
            <a:off x="673100" y="641350"/>
            <a:ext cx="3551238" cy="2538413"/>
          </a:xfrm>
          <a:noFill/>
          <a:ln>
            <a:solidFill>
              <a:srgbClr val="000000"/>
            </a:solidFill>
            <a:miter lim="800000"/>
            <a:headEnd/>
            <a:tailEnd/>
          </a:ln>
        </p:spPr>
      </p:sp>
      <p:sp>
        <p:nvSpPr>
          <p:cNvPr id="54275" name="备注占位符 2"/>
          <p:cNvSpPr>
            <a:spLocks noGrp="1"/>
          </p:cNvSpPr>
          <p:nvPr>
            <p:ph type="body" idx="1"/>
          </p:nvPr>
        </p:nvSpPr>
        <p:spPr bwMode="auto">
          <a:noFill/>
        </p:spPr>
        <p:txBody>
          <a:bodyPr/>
          <a:lstStyle/>
          <a:p>
            <a:endParaRPr lang="en-US" altLang="zh-CN" dirty="0" smtClean="0">
              <a:latin typeface="Arial" pitchFamily="34" charset="0"/>
            </a:endParaRPr>
          </a:p>
          <a:p>
            <a:endParaRPr lang="zh-CN" altLang="en-US" smtClean="0">
              <a:latin typeface="Arial" pitchFamily="34" charset="0"/>
            </a:endParaRPr>
          </a:p>
        </p:txBody>
      </p:sp>
      <p:sp>
        <p:nvSpPr>
          <p:cNvPr id="54276" name="灯片编号占位符 3"/>
          <p:cNvSpPr>
            <a:spLocks noGrp="1"/>
          </p:cNvSpPr>
          <p:nvPr>
            <p:ph type="sldNum" sz="quarter" idx="5"/>
          </p:nvPr>
        </p:nvSpPr>
        <p:spPr bwMode="auto">
          <a:noFill/>
          <a:ln>
            <a:miter lim="800000"/>
            <a:headEnd/>
            <a:tailEnd/>
          </a:ln>
        </p:spPr>
        <p:txBody>
          <a:bodyPr/>
          <a:lstStyle/>
          <a:p>
            <a:fld id="{F60536D7-767A-44CF-AD3A-FF09BE4ACE4F}" type="slidenum">
              <a:rPr lang="zh-CN" altLang="en-US" smtClean="0"/>
              <a:pPr/>
              <a:t>7</a:t>
            </a:fld>
            <a:endParaRPr lang="en-US" altLang="zh-CN" dirty="0" smtClean="0"/>
          </a:p>
        </p:txBody>
      </p:sp>
    </p:spTree>
    <p:extLst>
      <p:ext uri="{BB962C8B-B14F-4D97-AF65-F5344CB8AC3E}">
        <p14:creationId xmlns="" xmlns:p14="http://schemas.microsoft.com/office/powerpoint/2010/main" val="2137969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bwMode="auto">
          <a:xfrm>
            <a:off x="673100" y="641350"/>
            <a:ext cx="3552825" cy="2538413"/>
          </a:xfrm>
          <a:noFill/>
          <a:ln>
            <a:solidFill>
              <a:srgbClr val="000000"/>
            </a:solidFill>
            <a:miter lim="800000"/>
            <a:headEnd/>
            <a:tailEnd/>
          </a:ln>
        </p:spPr>
      </p:sp>
      <p:sp>
        <p:nvSpPr>
          <p:cNvPr id="55299" name="备注占位符 2"/>
          <p:cNvSpPr>
            <a:spLocks noGrp="1"/>
          </p:cNvSpPr>
          <p:nvPr>
            <p:ph type="body" idx="1"/>
          </p:nvPr>
        </p:nvSpPr>
        <p:spPr bwMode="auto">
          <a:noFill/>
        </p:spPr>
        <p:txBody>
          <a:bodyPr/>
          <a:lstStyle/>
          <a:p>
            <a:endParaRPr lang="en-US" altLang="zh-CN" dirty="0" smtClean="0">
              <a:latin typeface="Arial" pitchFamily="34" charset="0"/>
            </a:endParaRPr>
          </a:p>
          <a:p>
            <a:endParaRPr lang="zh-CN" altLang="en-US" smtClean="0">
              <a:latin typeface="Arial" pitchFamily="34" charset="0"/>
            </a:endParaRPr>
          </a:p>
        </p:txBody>
      </p:sp>
      <p:sp>
        <p:nvSpPr>
          <p:cNvPr id="55300" name="灯片编号占位符 3"/>
          <p:cNvSpPr>
            <a:spLocks noGrp="1"/>
          </p:cNvSpPr>
          <p:nvPr>
            <p:ph type="sldNum" sz="quarter" idx="5"/>
          </p:nvPr>
        </p:nvSpPr>
        <p:spPr bwMode="auto">
          <a:noFill/>
          <a:ln>
            <a:miter lim="800000"/>
            <a:headEnd/>
            <a:tailEnd/>
          </a:ln>
        </p:spPr>
        <p:txBody>
          <a:bodyPr/>
          <a:lstStyle/>
          <a:p>
            <a:fld id="{1E6DF315-3A5A-460A-B9A4-01AF26F31F07}" type="slidenum">
              <a:rPr lang="zh-CN" altLang="en-US" smtClean="0"/>
              <a:pPr/>
              <a:t>8</a:t>
            </a:fld>
            <a:endParaRPr lang="en-US" altLang="zh-CN" dirty="0" smtClean="0"/>
          </a:p>
        </p:txBody>
      </p:sp>
    </p:spTree>
    <p:extLst>
      <p:ext uri="{BB962C8B-B14F-4D97-AF65-F5344CB8AC3E}">
        <p14:creationId xmlns="" xmlns:p14="http://schemas.microsoft.com/office/powerpoint/2010/main" val="970472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幻灯片图像占位符 1"/>
          <p:cNvSpPr>
            <a:spLocks noGrp="1" noRot="1" noChangeAspect="1" noTextEdit="1"/>
          </p:cNvSpPr>
          <p:nvPr>
            <p:ph type="sldImg"/>
          </p:nvPr>
        </p:nvSpPr>
        <p:spPr bwMode="auto">
          <a:xfrm>
            <a:off x="673100" y="641350"/>
            <a:ext cx="3552825" cy="2538413"/>
          </a:xfrm>
          <a:noFill/>
          <a:ln>
            <a:solidFill>
              <a:srgbClr val="000000"/>
            </a:solidFill>
            <a:miter lim="800000"/>
            <a:headEnd/>
            <a:tailEnd/>
          </a:ln>
        </p:spPr>
      </p:sp>
      <p:sp>
        <p:nvSpPr>
          <p:cNvPr id="56323" name="备注占位符 2"/>
          <p:cNvSpPr>
            <a:spLocks noGrp="1"/>
          </p:cNvSpPr>
          <p:nvPr>
            <p:ph type="body" idx="1"/>
          </p:nvPr>
        </p:nvSpPr>
        <p:spPr bwMode="auto">
          <a:noFill/>
        </p:spPr>
        <p:txBody>
          <a:bodyPr/>
          <a:lstStyle/>
          <a:p>
            <a:endParaRPr lang="en-US" altLang="zh-CN" dirty="0" smtClean="0">
              <a:latin typeface="Arial" pitchFamily="34" charset="0"/>
            </a:endParaRPr>
          </a:p>
          <a:p>
            <a:endParaRPr lang="zh-CN" altLang="en-US" smtClean="0">
              <a:latin typeface="Arial" pitchFamily="34" charset="0"/>
            </a:endParaRPr>
          </a:p>
        </p:txBody>
      </p:sp>
      <p:sp>
        <p:nvSpPr>
          <p:cNvPr id="56324" name="灯片编号占位符 3"/>
          <p:cNvSpPr>
            <a:spLocks noGrp="1"/>
          </p:cNvSpPr>
          <p:nvPr>
            <p:ph type="sldNum" sz="quarter" idx="5"/>
          </p:nvPr>
        </p:nvSpPr>
        <p:spPr bwMode="auto">
          <a:noFill/>
          <a:ln>
            <a:miter lim="800000"/>
            <a:headEnd/>
            <a:tailEnd/>
          </a:ln>
        </p:spPr>
        <p:txBody>
          <a:bodyPr/>
          <a:lstStyle/>
          <a:p>
            <a:fld id="{2D0DD87F-481F-46F2-9160-EF5B8164C9F9}" type="slidenum">
              <a:rPr lang="zh-CN" altLang="en-US" smtClean="0"/>
              <a:pPr/>
              <a:t>9</a:t>
            </a:fld>
            <a:endParaRPr lang="en-US" altLang="zh-CN" dirty="0" smtClean="0"/>
          </a:p>
        </p:txBody>
      </p:sp>
    </p:spTree>
    <p:extLst>
      <p:ext uri="{BB962C8B-B14F-4D97-AF65-F5344CB8AC3E}">
        <p14:creationId xmlns="" xmlns:p14="http://schemas.microsoft.com/office/powerpoint/2010/main" val="2928596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幻灯片图像占位符 1"/>
          <p:cNvSpPr>
            <a:spLocks noGrp="1" noRot="1" noChangeAspect="1" noTextEdit="1"/>
          </p:cNvSpPr>
          <p:nvPr>
            <p:ph type="sldImg"/>
          </p:nvPr>
        </p:nvSpPr>
        <p:spPr bwMode="auto">
          <a:xfrm>
            <a:off x="673100" y="641350"/>
            <a:ext cx="3552825" cy="2538413"/>
          </a:xfrm>
          <a:noFill/>
          <a:ln>
            <a:solidFill>
              <a:srgbClr val="000000"/>
            </a:solidFill>
            <a:miter lim="800000"/>
            <a:headEnd/>
            <a:tailEnd/>
          </a:ln>
        </p:spPr>
      </p:sp>
      <p:sp>
        <p:nvSpPr>
          <p:cNvPr id="57347" name="备注占位符 2"/>
          <p:cNvSpPr>
            <a:spLocks noGrp="1"/>
          </p:cNvSpPr>
          <p:nvPr>
            <p:ph type="body" idx="1"/>
          </p:nvPr>
        </p:nvSpPr>
        <p:spPr bwMode="auto">
          <a:noFill/>
        </p:spPr>
        <p:txBody>
          <a:bodyPr/>
          <a:lstStyle/>
          <a:p>
            <a:endParaRPr lang="en-US" altLang="zh-CN" dirty="0" smtClean="0">
              <a:latin typeface="Arial" pitchFamily="34" charset="0"/>
            </a:endParaRPr>
          </a:p>
          <a:p>
            <a:endParaRPr lang="zh-CN" altLang="en-US" smtClean="0">
              <a:latin typeface="Arial" pitchFamily="34" charset="0"/>
            </a:endParaRPr>
          </a:p>
        </p:txBody>
      </p:sp>
      <p:sp>
        <p:nvSpPr>
          <p:cNvPr id="57348" name="灯片编号占位符 3"/>
          <p:cNvSpPr>
            <a:spLocks noGrp="1"/>
          </p:cNvSpPr>
          <p:nvPr>
            <p:ph type="sldNum" sz="quarter" idx="5"/>
          </p:nvPr>
        </p:nvSpPr>
        <p:spPr bwMode="auto">
          <a:noFill/>
          <a:ln>
            <a:miter lim="800000"/>
            <a:headEnd/>
            <a:tailEnd/>
          </a:ln>
        </p:spPr>
        <p:txBody>
          <a:bodyPr/>
          <a:lstStyle/>
          <a:p>
            <a:fld id="{6504BA9F-03AD-4451-9434-5BEEA5286D3E}" type="slidenum">
              <a:rPr lang="zh-CN" altLang="en-US" smtClean="0"/>
              <a:pPr/>
              <a:t>10</a:t>
            </a:fld>
            <a:endParaRPr lang="en-US" altLang="zh-CN" dirty="0" smtClean="0"/>
          </a:p>
        </p:txBody>
      </p:sp>
    </p:spTree>
    <p:extLst>
      <p:ext uri="{BB962C8B-B14F-4D97-AF65-F5344CB8AC3E}">
        <p14:creationId xmlns="" xmlns:p14="http://schemas.microsoft.com/office/powerpoint/2010/main" val="2065714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幻灯片图像占位符 1"/>
          <p:cNvSpPr>
            <a:spLocks noGrp="1" noRot="1" noChangeAspect="1" noTextEdit="1"/>
          </p:cNvSpPr>
          <p:nvPr>
            <p:ph type="sldImg"/>
          </p:nvPr>
        </p:nvSpPr>
        <p:spPr bwMode="auto">
          <a:xfrm>
            <a:off x="673100" y="641350"/>
            <a:ext cx="3552825" cy="2538413"/>
          </a:xfrm>
          <a:noFill/>
          <a:ln>
            <a:solidFill>
              <a:srgbClr val="000000"/>
            </a:solidFill>
            <a:miter lim="800000"/>
            <a:headEnd/>
            <a:tailEnd/>
          </a:ln>
        </p:spPr>
      </p:sp>
      <p:sp>
        <p:nvSpPr>
          <p:cNvPr id="58371" name="备注占位符 2"/>
          <p:cNvSpPr>
            <a:spLocks noGrp="1"/>
          </p:cNvSpPr>
          <p:nvPr>
            <p:ph type="body" idx="1"/>
          </p:nvPr>
        </p:nvSpPr>
        <p:spPr bwMode="auto">
          <a:noFill/>
        </p:spPr>
        <p:txBody>
          <a:bodyPr/>
          <a:lstStyle/>
          <a:p>
            <a:endParaRPr lang="en-US" altLang="zh-CN" dirty="0" smtClean="0">
              <a:latin typeface="Arial" pitchFamily="34" charset="0"/>
            </a:endParaRPr>
          </a:p>
          <a:p>
            <a:endParaRPr lang="zh-CN" altLang="en-US" smtClean="0">
              <a:latin typeface="Arial" pitchFamily="34" charset="0"/>
            </a:endParaRPr>
          </a:p>
        </p:txBody>
      </p:sp>
      <p:sp>
        <p:nvSpPr>
          <p:cNvPr id="58372" name="灯片编号占位符 3"/>
          <p:cNvSpPr>
            <a:spLocks noGrp="1"/>
          </p:cNvSpPr>
          <p:nvPr>
            <p:ph type="sldNum" sz="quarter" idx="5"/>
          </p:nvPr>
        </p:nvSpPr>
        <p:spPr bwMode="auto">
          <a:noFill/>
          <a:ln>
            <a:miter lim="800000"/>
            <a:headEnd/>
            <a:tailEnd/>
          </a:ln>
        </p:spPr>
        <p:txBody>
          <a:bodyPr/>
          <a:lstStyle/>
          <a:p>
            <a:fld id="{C3F1DDC1-5DC2-4D58-8E36-5339B2169204}" type="slidenum">
              <a:rPr lang="zh-CN" altLang="en-US" smtClean="0"/>
              <a:pPr/>
              <a:t>11</a:t>
            </a:fld>
            <a:endParaRPr lang="en-US" altLang="zh-CN" dirty="0" smtClean="0"/>
          </a:p>
        </p:txBody>
      </p:sp>
    </p:spTree>
    <p:extLst>
      <p:ext uri="{BB962C8B-B14F-4D97-AF65-F5344CB8AC3E}">
        <p14:creationId xmlns="" xmlns:p14="http://schemas.microsoft.com/office/powerpoint/2010/main" val="2612461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xfrm>
            <a:off x="673100" y="641350"/>
            <a:ext cx="3552825" cy="2538413"/>
          </a:xfrm>
          <a:noFill/>
          <a:ln>
            <a:solidFill>
              <a:srgbClr val="000000"/>
            </a:solidFill>
            <a:miter lim="800000"/>
            <a:headEnd/>
            <a:tailEnd/>
          </a:ln>
        </p:spPr>
      </p:sp>
      <p:sp>
        <p:nvSpPr>
          <p:cNvPr id="59395" name="备注占位符 2"/>
          <p:cNvSpPr>
            <a:spLocks noGrp="1"/>
          </p:cNvSpPr>
          <p:nvPr>
            <p:ph type="body" idx="1"/>
          </p:nvPr>
        </p:nvSpPr>
        <p:spPr bwMode="auto">
          <a:noFill/>
        </p:spPr>
        <p:txBody>
          <a:bodyPr/>
          <a:lstStyle/>
          <a:p>
            <a:endParaRPr lang="en-US" altLang="zh-CN" dirty="0" smtClean="0">
              <a:latin typeface="Arial" pitchFamily="34" charset="0"/>
            </a:endParaRPr>
          </a:p>
          <a:p>
            <a:endParaRPr lang="zh-CN" altLang="en-US" smtClean="0">
              <a:latin typeface="Arial" pitchFamily="34" charset="0"/>
            </a:endParaRPr>
          </a:p>
        </p:txBody>
      </p:sp>
      <p:sp>
        <p:nvSpPr>
          <p:cNvPr id="59396" name="灯片编号占位符 3"/>
          <p:cNvSpPr>
            <a:spLocks noGrp="1"/>
          </p:cNvSpPr>
          <p:nvPr>
            <p:ph type="sldNum" sz="quarter" idx="5"/>
          </p:nvPr>
        </p:nvSpPr>
        <p:spPr bwMode="auto">
          <a:noFill/>
          <a:ln>
            <a:miter lim="800000"/>
            <a:headEnd/>
            <a:tailEnd/>
          </a:ln>
        </p:spPr>
        <p:txBody>
          <a:bodyPr/>
          <a:lstStyle/>
          <a:p>
            <a:fld id="{AC5B1E81-6856-474E-8321-511829E6B75E}" type="slidenum">
              <a:rPr lang="zh-CN" altLang="en-US" smtClean="0"/>
              <a:pPr/>
              <a:t>12</a:t>
            </a:fld>
            <a:endParaRPr lang="en-US" altLang="zh-CN" dirty="0" smtClean="0"/>
          </a:p>
        </p:txBody>
      </p:sp>
    </p:spTree>
    <p:extLst>
      <p:ext uri="{BB962C8B-B14F-4D97-AF65-F5344CB8AC3E}">
        <p14:creationId xmlns="" xmlns:p14="http://schemas.microsoft.com/office/powerpoint/2010/main" val="33924200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userDrawn="1"/>
        </p:nvPicPr>
        <p:blipFill>
          <a:blip r:embed="rId2">
            <a:extLst>
              <a:ext uri="{28A0092B-C50C-407E-A947-70E740481C1C}">
                <a14:useLocalDpi xmlns="" xmlns:a14="http://schemas.microsoft.com/office/drawing/2010/main" val="0"/>
              </a:ext>
            </a:extLst>
          </a:blip>
          <a:srcRect/>
          <a:stretch>
            <a:fillRect/>
          </a:stretch>
        </p:blipFill>
        <p:spPr bwMode="auto">
          <a:xfrm>
            <a:off x="5" y="0"/>
            <a:ext cx="10080625" cy="7200900"/>
          </a:xfrm>
          <a:prstGeom prst="rect">
            <a:avLst/>
          </a:prstGeom>
          <a:noFill/>
          <a:ln w="9525">
            <a:noFill/>
            <a:miter lim="800000"/>
            <a:headEnd/>
            <a:tailEnd/>
          </a:ln>
          <a:effectLst/>
        </p:spPr>
      </p:pic>
      <p:sp>
        <p:nvSpPr>
          <p:cNvPr id="3074" name="Rectangle 2"/>
          <p:cNvSpPr>
            <a:spLocks noGrp="1" noChangeArrowheads="1"/>
          </p:cNvSpPr>
          <p:nvPr>
            <p:ph type="ctrTitle"/>
          </p:nvPr>
        </p:nvSpPr>
        <p:spPr>
          <a:xfrm>
            <a:off x="1344086" y="1611871"/>
            <a:ext cx="6888427" cy="1200150"/>
          </a:xfrm>
        </p:spPr>
        <p:txBody>
          <a:bodyPr/>
          <a:lstStyle>
            <a:lvl1pPr>
              <a:defRPr sz="3600">
                <a:solidFill>
                  <a:srgbClr val="C32330"/>
                </a:solidFill>
                <a:latin typeface="微软雅黑" pitchFamily="34" charset="-122"/>
                <a:ea typeface="微软雅黑" pitchFamily="34" charset="-122"/>
              </a:defRPr>
            </a:lvl1pPr>
          </a:lstStyle>
          <a:p>
            <a:r>
              <a:rPr lang="zh-CN" altLang="en-US" dirty="0"/>
              <a:t>单击此处编辑母版标题样式</a:t>
            </a:r>
            <a:br>
              <a:rPr lang="zh-CN" altLang="en-US" dirty="0"/>
            </a:br>
            <a:endParaRPr lang="zh-CN" altLang="en-US" dirty="0"/>
          </a:p>
        </p:txBody>
      </p:sp>
      <p:sp>
        <p:nvSpPr>
          <p:cNvPr id="3075" name="Rectangle 3"/>
          <p:cNvSpPr>
            <a:spLocks noGrp="1" noChangeArrowheads="1"/>
          </p:cNvSpPr>
          <p:nvPr>
            <p:ph type="subTitle" idx="1"/>
          </p:nvPr>
        </p:nvSpPr>
        <p:spPr>
          <a:xfrm>
            <a:off x="1344086" y="2910368"/>
            <a:ext cx="6888427" cy="1330168"/>
          </a:xfrm>
        </p:spPr>
        <p:txBody>
          <a:bodyPr/>
          <a:lstStyle>
            <a:lvl1pPr>
              <a:defRPr>
                <a:solidFill>
                  <a:srgbClr val="C32330"/>
                </a:solidFill>
                <a:latin typeface="微软雅黑" pitchFamily="34" charset="-122"/>
                <a:ea typeface="微软雅黑" pitchFamily="34" charset="-122"/>
              </a:defRPr>
            </a:lvl1pPr>
          </a:lstStyle>
          <a:p>
            <a:r>
              <a:rPr lang="zh-CN" altLang="en-US" dirty="0"/>
              <a:t>单击此处编辑母版副标题样式</a:t>
            </a:r>
          </a:p>
        </p:txBody>
      </p:sp>
      <p:pic>
        <p:nvPicPr>
          <p:cNvPr id="5" name="Picture 3"/>
          <p:cNvPicPr>
            <a:picLocks noChangeAspect="1" noChangeArrowheads="1"/>
          </p:cNvPicPr>
          <p:nvPr userDrawn="1"/>
        </p:nvPicPr>
        <p:blipFill>
          <a:blip r:embed="rId3">
            <a:extLst>
              <a:ext uri="{28A0092B-C50C-407E-A947-70E740481C1C}">
                <a14:useLocalDpi xmlns="" xmlns:a14="http://schemas.microsoft.com/office/drawing/2010/main" val="0"/>
              </a:ext>
            </a:extLst>
          </a:blip>
          <a:srcRect/>
          <a:stretch>
            <a:fillRect/>
          </a:stretch>
        </p:blipFill>
        <p:spPr bwMode="auto">
          <a:xfrm>
            <a:off x="10164640" y="38339"/>
            <a:ext cx="521532" cy="7002542"/>
          </a:xfrm>
          <a:prstGeom prst="rect">
            <a:avLst/>
          </a:prstGeom>
          <a:noFill/>
          <a:ln w="9525">
            <a:noFill/>
            <a:miter lim="800000"/>
            <a:headEnd/>
            <a:tailEnd/>
          </a:ln>
          <a:effectLst/>
        </p:spPr>
      </p:pic>
      <p:sp>
        <p:nvSpPr>
          <p:cNvPr id="7" name="Rectangle 5"/>
          <p:cNvSpPr txBox="1">
            <a:spLocks noChangeArrowheads="1"/>
          </p:cNvSpPr>
          <p:nvPr userDrawn="1"/>
        </p:nvSpPr>
        <p:spPr bwMode="auto">
          <a:xfrm>
            <a:off x="588037" y="6557388"/>
            <a:ext cx="2547064" cy="294227"/>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342900" indent="-342900" algn="l" rtl="0" eaLnBrk="0" fontAlgn="base" hangingPunct="0">
              <a:spcBef>
                <a:spcPct val="50000"/>
              </a:spcBef>
              <a:spcAft>
                <a:spcPct val="0"/>
              </a:spcAft>
              <a:defRPr sz="2000">
                <a:solidFill>
                  <a:srgbClr val="C32330"/>
                </a:solidFill>
                <a:latin typeface="Myriad"/>
                <a:ea typeface="+mn-ea"/>
                <a:cs typeface="Myriad"/>
              </a:defRPr>
            </a:lvl1pPr>
            <a:lvl2pPr marL="341313" indent="-227013" algn="l" rtl="0" eaLnBrk="0" fontAlgn="base" hangingPunct="0">
              <a:spcBef>
                <a:spcPct val="35000"/>
              </a:spcBef>
              <a:spcAft>
                <a:spcPct val="0"/>
              </a:spcAft>
              <a:buChar char="•"/>
              <a:defRPr sz="2000">
                <a:solidFill>
                  <a:schemeClr val="tx1"/>
                </a:solidFill>
                <a:latin typeface="Myriad"/>
                <a:ea typeface="+mn-ea"/>
                <a:cs typeface="Myriad"/>
              </a:defRPr>
            </a:lvl2pPr>
            <a:lvl3pPr marL="682625" indent="-227013" algn="l" rtl="0" eaLnBrk="0" fontAlgn="base" hangingPunct="0">
              <a:spcBef>
                <a:spcPct val="20000"/>
              </a:spcBef>
              <a:spcAft>
                <a:spcPct val="0"/>
              </a:spcAft>
              <a:buChar char="–"/>
              <a:defRPr sz="2000">
                <a:solidFill>
                  <a:schemeClr val="tx1"/>
                </a:solidFill>
                <a:latin typeface="Myriad"/>
                <a:ea typeface="+mn-ea"/>
                <a:cs typeface="Myriad"/>
              </a:defRPr>
            </a:lvl3pPr>
            <a:lvl4pPr marL="1028700" indent="-230188" algn="l" rtl="0" eaLnBrk="0" fontAlgn="base" hangingPunct="0">
              <a:spcBef>
                <a:spcPct val="10000"/>
              </a:spcBef>
              <a:spcAft>
                <a:spcPct val="0"/>
              </a:spcAft>
              <a:buChar char="•"/>
              <a:defRPr sz="2000">
                <a:solidFill>
                  <a:schemeClr val="tx1"/>
                </a:solidFill>
                <a:latin typeface="Myriad"/>
                <a:ea typeface="+mn-ea"/>
                <a:cs typeface="Myriad"/>
              </a:defRPr>
            </a:lvl4pPr>
            <a:lvl5pPr marL="1373188" indent="-230188" algn="l" rtl="0" eaLnBrk="0" fontAlgn="base" hangingPunct="0">
              <a:spcBef>
                <a:spcPct val="5000"/>
              </a:spcBef>
              <a:spcAft>
                <a:spcPct val="0"/>
              </a:spcAft>
              <a:buChar char="–"/>
              <a:defRPr sz="2000">
                <a:solidFill>
                  <a:schemeClr val="tx1"/>
                </a:solidFill>
                <a:latin typeface="Myriad"/>
                <a:ea typeface="+mn-ea"/>
                <a:cs typeface="Myriad"/>
              </a:defRPr>
            </a:lvl5pPr>
            <a:lvl6pPr marL="1830388" indent="-230188" algn="l" rtl="0" fontAlgn="base">
              <a:spcBef>
                <a:spcPct val="5000"/>
              </a:spcBef>
              <a:spcAft>
                <a:spcPct val="0"/>
              </a:spcAft>
              <a:buChar char="–"/>
              <a:defRPr sz="2000">
                <a:solidFill>
                  <a:schemeClr val="tx1"/>
                </a:solidFill>
                <a:latin typeface="+mn-lt"/>
                <a:ea typeface="+mn-ea"/>
                <a:cs typeface="+mn-cs"/>
              </a:defRPr>
            </a:lvl6pPr>
            <a:lvl7pPr marL="2287588" indent="-230188" algn="l" rtl="0" fontAlgn="base">
              <a:spcBef>
                <a:spcPct val="5000"/>
              </a:spcBef>
              <a:spcAft>
                <a:spcPct val="0"/>
              </a:spcAft>
              <a:buChar char="–"/>
              <a:defRPr sz="2000">
                <a:solidFill>
                  <a:schemeClr val="tx1"/>
                </a:solidFill>
                <a:latin typeface="+mn-lt"/>
                <a:ea typeface="+mn-ea"/>
                <a:cs typeface="+mn-cs"/>
              </a:defRPr>
            </a:lvl7pPr>
            <a:lvl8pPr marL="2744788" indent="-230188" algn="l" rtl="0" fontAlgn="base">
              <a:spcBef>
                <a:spcPct val="5000"/>
              </a:spcBef>
              <a:spcAft>
                <a:spcPct val="0"/>
              </a:spcAft>
              <a:buChar char="–"/>
              <a:defRPr sz="2000">
                <a:solidFill>
                  <a:schemeClr val="tx1"/>
                </a:solidFill>
                <a:latin typeface="+mn-lt"/>
                <a:ea typeface="+mn-ea"/>
                <a:cs typeface="+mn-cs"/>
              </a:defRPr>
            </a:lvl8pPr>
            <a:lvl9pPr marL="3201988" indent="-230188" algn="l" rtl="0" fontAlgn="base">
              <a:spcBef>
                <a:spcPct val="5000"/>
              </a:spcBef>
              <a:spcAft>
                <a:spcPct val="0"/>
              </a:spcAft>
              <a:buChar char="–"/>
              <a:defRPr sz="2000">
                <a:solidFill>
                  <a:schemeClr val="tx1"/>
                </a:solidFill>
                <a:latin typeface="+mn-lt"/>
                <a:ea typeface="+mn-ea"/>
                <a:cs typeface="+mn-cs"/>
              </a:defRPr>
            </a:lvl9pPr>
          </a:lstStyle>
          <a:p>
            <a:fld id="{3DEF3E3D-7277-4339-82A3-9D9ECEC68A95}" type="datetime2">
              <a:rPr lang="zh-CN" altLang="en-US" sz="1600" b="1" baseline="0" smtClean="0">
                <a:solidFill>
                  <a:srgbClr val="808582"/>
                </a:solidFill>
                <a:latin typeface="微软雅黑" pitchFamily="34" charset="-122"/>
                <a:ea typeface="微软雅黑" pitchFamily="34" charset="-122"/>
              </a:rPr>
              <a:pPr/>
              <a:t>2015年1月12日</a:t>
            </a:fld>
            <a:endParaRPr lang="zh-CN" altLang="en-US" sz="1600" b="1" baseline="0" dirty="0">
              <a:solidFill>
                <a:srgbClr val="808582"/>
              </a:solidFill>
              <a:latin typeface="微软雅黑" pitchFamily="34" charset="-122"/>
              <a:ea typeface="微软雅黑" pitchFamily="34" charset="-122"/>
            </a:endParaRP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8" name="Picture 7" descr="8-01.pn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4" y="2"/>
            <a:ext cx="10080646" cy="7200916"/>
          </a:xfrm>
          <a:prstGeom prst="rect">
            <a:avLst/>
          </a:prstGeom>
          <a:noFill/>
          <a:ln>
            <a:noFill/>
          </a:ln>
        </p:spPr>
      </p:pic>
      <p:sp>
        <p:nvSpPr>
          <p:cNvPr id="2" name="Title 1"/>
          <p:cNvSpPr>
            <a:spLocks noGrp="1"/>
          </p:cNvSpPr>
          <p:nvPr>
            <p:ph type="title" hasCustomPrompt="1"/>
          </p:nvPr>
        </p:nvSpPr>
        <p:spPr>
          <a:xfrm>
            <a:off x="435614" y="1680210"/>
            <a:ext cx="1260078" cy="1200150"/>
          </a:xfrm>
          <a:ln>
            <a:noFill/>
          </a:ln>
        </p:spPr>
        <p:txBody>
          <a:bodyPr/>
          <a:lstStyle>
            <a:lvl1pPr>
              <a:defRPr sz="5400" b="0" i="0">
                <a:solidFill>
                  <a:srgbClr val="006462"/>
                </a:solidFill>
                <a:latin typeface="微软雅黑" pitchFamily="34" charset="-122"/>
                <a:ea typeface="微软雅黑" pitchFamily="34" charset="-122"/>
                <a:cs typeface="微软雅黑" pitchFamily="34" charset="-122"/>
              </a:defRPr>
            </a:lvl1pPr>
          </a:lstStyle>
          <a:p>
            <a:r>
              <a:rPr lang="en-US" dirty="0" smtClean="0"/>
              <a:t>03</a:t>
            </a:r>
            <a:endParaRPr lang="en-US" dirty="0"/>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and Content">
    <p:bg>
      <p:bgRef idx="1001">
        <a:schemeClr val="bg1"/>
      </p:bgRef>
    </p:bg>
    <p:spTree>
      <p:nvGrpSpPr>
        <p:cNvPr id="1" name=""/>
        <p:cNvGrpSpPr/>
        <p:nvPr/>
      </p:nvGrpSpPr>
      <p:grpSpPr>
        <a:xfrm>
          <a:off x="0" y="0"/>
          <a:ext cx="0" cy="0"/>
          <a:chOff x="0" y="0"/>
          <a:chExt cx="0" cy="0"/>
        </a:xfrm>
      </p:grpSpPr>
      <p:pic>
        <p:nvPicPr>
          <p:cNvPr id="14" name="Picture 13" descr="3-01.pn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pic>
        <p:nvPicPr>
          <p:cNvPr id="13" name="Picture 12" descr="4-01.png"/>
          <p:cNvPicPr>
            <a:picLocks noChangeAspect="1"/>
          </p:cNvPicPr>
          <p:nvPr userDrawn="1"/>
        </p:nvPicPr>
        <p:blipFill>
          <a:blip r:embed="rId3">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
        <p:nvSpPr>
          <p:cNvPr id="12" name="Title 11"/>
          <p:cNvSpPr>
            <a:spLocks noGrp="1"/>
          </p:cNvSpPr>
          <p:nvPr>
            <p:ph type="title" hasCustomPrompt="1"/>
          </p:nvPr>
        </p:nvSpPr>
        <p:spPr>
          <a:xfrm>
            <a:off x="252020" y="1680213"/>
            <a:ext cx="1176073" cy="1680210"/>
          </a:xfrm>
        </p:spPr>
        <p:txBody>
          <a:bodyPr/>
          <a:lstStyle>
            <a:lvl1pPr>
              <a:defRPr baseline="0">
                <a:latin typeface="微软雅黑" pitchFamily="34" charset="-122"/>
                <a:ea typeface="微软雅黑" pitchFamily="34" charset="-122"/>
              </a:defRPr>
            </a:lvl1pPr>
          </a:lstStyle>
          <a:p>
            <a:r>
              <a:rPr lang="en-US" altLang="zh-CN" dirty="0" smtClean="0"/>
              <a:t>Click t edit Master title style</a:t>
            </a:r>
            <a:endParaRPr lang="en-US" dirty="0"/>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36052" y="1680210"/>
            <a:ext cx="1260078" cy="1200150"/>
          </a:xfrm>
        </p:spPr>
        <p:txBody>
          <a:bodyPr/>
          <a:lstStyle>
            <a:lvl1pPr>
              <a:defRPr sz="5400" b="0" i="0">
                <a:solidFill>
                  <a:srgbClr val="C32330"/>
                </a:solidFill>
                <a:latin typeface="Myriad Pro"/>
                <a:cs typeface="Myriad Pro"/>
              </a:defRPr>
            </a:lvl1pPr>
          </a:lstStyle>
          <a:p>
            <a:r>
              <a:rPr lang="en-US" dirty="0" smtClean="0"/>
              <a:t>01</a:t>
            </a:r>
            <a:endParaRPr lang="en-US" dirty="0"/>
          </a:p>
        </p:txBody>
      </p:sp>
      <p:pic>
        <p:nvPicPr>
          <p:cNvPr id="11" name="Picture 10" descr="6-01.pn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Tree>
    <p:extLst>
      <p:ext uri="{BB962C8B-B14F-4D97-AF65-F5344CB8AC3E}">
        <p14:creationId xmlns="" xmlns:p14="http://schemas.microsoft.com/office/powerpoint/2010/main" val="46058461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8" name="Picture 7" descr="7-01.pn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
        <p:nvSpPr>
          <p:cNvPr id="2" name="Title 1"/>
          <p:cNvSpPr>
            <a:spLocks noGrp="1"/>
          </p:cNvSpPr>
          <p:nvPr>
            <p:ph type="title" hasCustomPrompt="1"/>
          </p:nvPr>
        </p:nvSpPr>
        <p:spPr>
          <a:xfrm>
            <a:off x="436052" y="1680210"/>
            <a:ext cx="1260078" cy="1200150"/>
          </a:xfrm>
        </p:spPr>
        <p:txBody>
          <a:bodyPr/>
          <a:lstStyle>
            <a:lvl1pPr>
              <a:defRPr sz="5400" b="0" i="0">
                <a:solidFill>
                  <a:srgbClr val="00305B"/>
                </a:solidFill>
                <a:latin typeface="Myriad Pro"/>
                <a:cs typeface="Myriad Pro"/>
              </a:defRPr>
            </a:lvl1pPr>
          </a:lstStyle>
          <a:p>
            <a:r>
              <a:rPr lang="en-US" dirty="0" smtClean="0"/>
              <a:t>02</a:t>
            </a:r>
            <a:endParaRPr lang="en-US" dirty="0"/>
          </a:p>
        </p:txBody>
      </p:sp>
    </p:spTree>
    <p:extLst>
      <p:ext uri="{BB962C8B-B14F-4D97-AF65-F5344CB8AC3E}">
        <p14:creationId xmlns="" xmlns:p14="http://schemas.microsoft.com/office/powerpoint/2010/main" val="2957362931"/>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8" name="Picture 7" descr="8-01.pn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
        <p:nvSpPr>
          <p:cNvPr id="2" name="Title 1"/>
          <p:cNvSpPr>
            <a:spLocks noGrp="1"/>
          </p:cNvSpPr>
          <p:nvPr>
            <p:ph type="title" hasCustomPrompt="1"/>
          </p:nvPr>
        </p:nvSpPr>
        <p:spPr>
          <a:xfrm>
            <a:off x="446114" y="1680210"/>
            <a:ext cx="1260078" cy="1200150"/>
          </a:xfrm>
          <a:ln>
            <a:noFill/>
          </a:ln>
        </p:spPr>
        <p:txBody>
          <a:bodyPr/>
          <a:lstStyle>
            <a:lvl1pPr>
              <a:defRPr sz="5400" b="0" i="0">
                <a:solidFill>
                  <a:srgbClr val="006462"/>
                </a:solidFill>
                <a:latin typeface="Myriad Pro"/>
                <a:cs typeface="Myriad Pro"/>
              </a:defRPr>
            </a:lvl1pPr>
          </a:lstStyle>
          <a:p>
            <a:r>
              <a:rPr lang="en-US" dirty="0" smtClean="0"/>
              <a:t>03</a:t>
            </a:r>
            <a:endParaRPr lang="en-US" dirty="0"/>
          </a:p>
        </p:txBody>
      </p:sp>
    </p:spTree>
    <p:extLst>
      <p:ext uri="{BB962C8B-B14F-4D97-AF65-F5344CB8AC3E}">
        <p14:creationId xmlns="" xmlns:p14="http://schemas.microsoft.com/office/powerpoint/2010/main" val="242976072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Title and Content">
    <p:bg>
      <p:bgRef idx="1001">
        <a:schemeClr val="bg1"/>
      </p:bgRef>
    </p:bg>
    <p:spTree>
      <p:nvGrpSpPr>
        <p:cNvPr id="1" name=""/>
        <p:cNvGrpSpPr/>
        <p:nvPr/>
      </p:nvGrpSpPr>
      <p:grpSpPr>
        <a:xfrm>
          <a:off x="0" y="0"/>
          <a:ext cx="0" cy="0"/>
          <a:chOff x="0" y="0"/>
          <a:chExt cx="0" cy="0"/>
        </a:xfrm>
      </p:grpSpPr>
      <p:pic>
        <p:nvPicPr>
          <p:cNvPr id="14" name="Picture 13" descr="3-01.pn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pic>
        <p:nvPicPr>
          <p:cNvPr id="13" name="Picture 12" descr="4-01.png"/>
          <p:cNvPicPr>
            <a:picLocks noChangeAspect="1"/>
          </p:cNvPicPr>
          <p:nvPr userDrawn="1"/>
        </p:nvPicPr>
        <p:blipFill>
          <a:blip r:embed="rId3">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
        <p:nvSpPr>
          <p:cNvPr id="12" name="Title 11"/>
          <p:cNvSpPr>
            <a:spLocks noGrp="1"/>
          </p:cNvSpPr>
          <p:nvPr>
            <p:ph type="title"/>
          </p:nvPr>
        </p:nvSpPr>
        <p:spPr>
          <a:xfrm>
            <a:off x="252020" y="1680213"/>
            <a:ext cx="1176073" cy="1680210"/>
          </a:xfrm>
        </p:spPr>
        <p:txBody>
          <a:bodyPr/>
          <a:lstStyle>
            <a:lvl1pPr>
              <a:defRPr baseline="0">
                <a:latin typeface="FZYueZhunHeiS" pitchFamily="2" charset="-122"/>
                <a:ea typeface="方正悦准黑简体" pitchFamily="2" charset="-122"/>
              </a:defRPr>
            </a:lvl1pPr>
          </a:lstStyle>
          <a:p>
            <a:r>
              <a:rPr lang="en-US" altLang="zh-CN" dirty="0" smtClean="0"/>
              <a:t>Click to edit Master title style</a:t>
            </a:r>
            <a:endParaRPr lang="en-US" dirty="0"/>
          </a:p>
        </p:txBody>
      </p:sp>
    </p:spTree>
    <p:extLst>
      <p:ext uri="{BB962C8B-B14F-4D97-AF65-F5344CB8AC3E}">
        <p14:creationId xmlns="" xmlns:p14="http://schemas.microsoft.com/office/powerpoint/2010/main" val="3190187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4824" y="198073"/>
            <a:ext cx="9208523" cy="549574"/>
          </a:xfrm>
        </p:spPr>
        <p:txBody>
          <a:bodyPr anchor="ctr"/>
          <a:lstStyle>
            <a:lvl1pPr>
              <a:defRPr>
                <a:solidFill>
                  <a:srgbClr val="C32330"/>
                </a:solidFill>
                <a:latin typeface="微软雅黑" pitchFamily="34" charset="-122"/>
                <a:ea typeface="微软雅黑" pitchFamily="34" charset="-122"/>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4824" y="954159"/>
            <a:ext cx="9208523" cy="5443805"/>
          </a:xfrm>
        </p:spPr>
        <p:txBody>
          <a:bodyPr/>
          <a:lstStyle>
            <a:lvl1pPr marL="359981" marR="0" indent="-359981" algn="l" defTabSz="957212" rtl="0" eaLnBrk="0" fontAlgn="base" latinLnBrk="0" hangingPunct="0">
              <a:lnSpc>
                <a:spcPts val="3000"/>
              </a:lnSpc>
              <a:spcBef>
                <a:spcPts val="600"/>
              </a:spcBef>
              <a:spcAft>
                <a:spcPts val="600"/>
              </a:spcAft>
              <a:buClrTx/>
              <a:buSzTx/>
              <a:buFont typeface="Wingdings" pitchFamily="2" charset="2"/>
              <a:buChar char="n"/>
              <a:tabLst/>
              <a:defRPr lang="zh-CN" altLang="en-US" sz="2000" b="1" dirty="0" smtClean="0">
                <a:solidFill>
                  <a:schemeClr val="tx1"/>
                </a:solidFill>
                <a:effectLst/>
                <a:latin typeface="微软雅黑" pitchFamily="34" charset="-122"/>
                <a:ea typeface="微软雅黑" pitchFamily="34" charset="-122"/>
                <a:cs typeface="+mn-cs"/>
              </a:defRPr>
            </a:lvl1pPr>
            <a:lvl2pPr marL="647965" indent="-298784">
              <a:lnSpc>
                <a:spcPts val="3000"/>
              </a:lnSpc>
              <a:spcBef>
                <a:spcPts val="300"/>
              </a:spcBef>
              <a:spcAft>
                <a:spcPts val="300"/>
              </a:spcAft>
              <a:buFont typeface="Wingdings" pitchFamily="2" charset="2"/>
              <a:buChar char="ü"/>
              <a:defRPr lang="en-US" altLang="zh-CN" sz="1800" b="0" dirty="0" smtClean="0">
                <a:solidFill>
                  <a:schemeClr val="tx1"/>
                </a:solidFill>
                <a:effectLst/>
                <a:latin typeface="微软雅黑" pitchFamily="34" charset="-122"/>
                <a:ea typeface="微软雅黑" pitchFamily="34" charset="-122"/>
                <a:cs typeface="Myriad"/>
              </a:defRPr>
            </a:lvl2pPr>
            <a:lvl3pPr marL="935950" indent="-241187">
              <a:lnSpc>
                <a:spcPts val="3000"/>
              </a:lnSpc>
              <a:spcBef>
                <a:spcPts val="300"/>
              </a:spcBef>
              <a:spcAft>
                <a:spcPts val="300"/>
              </a:spcAft>
              <a:buFont typeface="Arial" pitchFamily="34" charset="0"/>
              <a:buChar char="•"/>
              <a:defRPr lang="en-US" altLang="zh-CN" sz="1600" b="0" dirty="0" smtClean="0">
                <a:solidFill>
                  <a:schemeClr val="tx1"/>
                </a:solidFill>
                <a:effectLst/>
                <a:latin typeface="微软雅黑" pitchFamily="34" charset="-122"/>
                <a:ea typeface="微软雅黑" pitchFamily="34" charset="-122"/>
                <a:cs typeface="Myriad"/>
              </a:defRPr>
            </a:lvl3pPr>
          </a:lstStyle>
          <a:p>
            <a:pPr marL="358756" lvl="0" indent="-358756" algn="l" defTabSz="957212" rtl="0" eaLnBrk="0" fontAlgn="base" hangingPunct="0">
              <a:lnSpc>
                <a:spcPts val="3000"/>
              </a:lnSpc>
              <a:spcBef>
                <a:spcPts val="600"/>
              </a:spcBef>
              <a:spcAft>
                <a:spcPts val="600"/>
              </a:spcAft>
              <a:buFont typeface="Wingdings" pitchFamily="2" charset="2"/>
              <a:buChar char="Ø"/>
            </a:pPr>
            <a:r>
              <a:rPr lang="zh-CN" altLang="en-US" dirty="0" smtClean="0"/>
              <a:t>单击此处编辑母版文本样式</a:t>
            </a:r>
            <a:endParaRPr lang="en-US" altLang="zh-CN" dirty="0" smtClean="0"/>
          </a:p>
          <a:p>
            <a:pPr marL="806707" lvl="1" indent="-358756" algn="l" defTabSz="957212" rtl="0" eaLnBrk="0" fontAlgn="base" hangingPunct="0">
              <a:lnSpc>
                <a:spcPts val="3000"/>
              </a:lnSpc>
              <a:spcBef>
                <a:spcPts val="600"/>
              </a:spcBef>
              <a:spcAft>
                <a:spcPts val="600"/>
              </a:spcAft>
              <a:buFont typeface="Wingdings" pitchFamily="2" charset="2"/>
              <a:buChar char="Ø"/>
            </a:pPr>
            <a:r>
              <a:rPr lang="zh-CN" altLang="en-US" dirty="0" smtClean="0"/>
              <a:t>第二级</a:t>
            </a:r>
            <a:endParaRPr lang="en-US" altLang="zh-CN" dirty="0" smtClean="0"/>
          </a:p>
          <a:p>
            <a:pPr marL="614329" lvl="2" indent="-358756" algn="l" defTabSz="957212" rtl="0" eaLnBrk="0" fontAlgn="base" hangingPunct="0">
              <a:lnSpc>
                <a:spcPts val="3000"/>
              </a:lnSpc>
              <a:spcBef>
                <a:spcPts val="600"/>
              </a:spcBef>
              <a:spcAft>
                <a:spcPts val="600"/>
              </a:spcAft>
              <a:buFont typeface="Wingdings" pitchFamily="2" charset="2"/>
              <a:buChar char="Ø"/>
            </a:pPr>
            <a:r>
              <a:rPr lang="zh-CN" altLang="en-US" dirty="0" smtClean="0"/>
              <a:t>第三级</a:t>
            </a:r>
            <a:endParaRPr lang="en-US" altLang="zh-CN" dirty="0" smtClean="0"/>
          </a:p>
          <a:p>
            <a:pPr marL="358756" lvl="0" indent="-358756" algn="l" defTabSz="957212" rtl="0" eaLnBrk="0" fontAlgn="base" hangingPunct="0">
              <a:lnSpc>
                <a:spcPts val="3000"/>
              </a:lnSpc>
              <a:spcBef>
                <a:spcPts val="600"/>
              </a:spcBef>
              <a:spcAft>
                <a:spcPts val="600"/>
              </a:spcAft>
              <a:buFont typeface="Wingdings" pitchFamily="2" charset="2"/>
              <a:buChar char="Ø"/>
            </a:pPr>
            <a:endParaRPr lang="zh-CN" altLang="en-US" dirty="0" smtClean="0"/>
          </a:p>
        </p:txBody>
      </p:sp>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cxnSp>
        <p:nvCxnSpPr>
          <p:cNvPr id="2" name="直接连接符 1"/>
          <p:cNvCxnSpPr/>
          <p:nvPr userDrawn="1"/>
        </p:nvCxnSpPr>
        <p:spPr>
          <a:xfrm>
            <a:off x="357024" y="878444"/>
            <a:ext cx="9207321" cy="0"/>
          </a:xfrm>
          <a:prstGeom prst="line">
            <a:avLst/>
          </a:prstGeom>
          <a:ln w="3175">
            <a:solidFill>
              <a:srgbClr val="003366"/>
            </a:solidFill>
          </a:ln>
        </p:spPr>
        <p:style>
          <a:lnRef idx="1">
            <a:schemeClr val="accent6"/>
          </a:lnRef>
          <a:fillRef idx="0">
            <a:schemeClr val="accent6"/>
          </a:fillRef>
          <a:effectRef idx="0">
            <a:schemeClr val="accent6"/>
          </a:effectRef>
          <a:fontRef idx="minor">
            <a:schemeClr val="tx1"/>
          </a:fontRef>
        </p:style>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cxnSp>
        <p:nvCxnSpPr>
          <p:cNvPr id="2" name="直接连接符 1"/>
          <p:cNvCxnSpPr/>
          <p:nvPr userDrawn="1"/>
        </p:nvCxnSpPr>
        <p:spPr>
          <a:xfrm>
            <a:off x="357024" y="878444"/>
            <a:ext cx="9207321" cy="0"/>
          </a:xfrm>
          <a:prstGeom prst="line">
            <a:avLst/>
          </a:prstGeom>
          <a:ln w="3175">
            <a:solidFill>
              <a:srgbClr val="003366"/>
            </a:solidFill>
          </a:ln>
        </p:spPr>
        <p:style>
          <a:lnRef idx="1">
            <a:schemeClr val="accent6"/>
          </a:lnRef>
          <a:fillRef idx="0">
            <a:schemeClr val="accent6"/>
          </a:fillRef>
          <a:effectRef idx="0">
            <a:schemeClr val="accent6"/>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bg2"/>
        </a:solidFill>
        <a:effectLst/>
      </p:bgPr>
    </p:bg>
    <p:spTree>
      <p:nvGrpSpPr>
        <p:cNvPr id="1" name=""/>
        <p:cNvGrpSpPr/>
        <p:nvPr/>
      </p:nvGrpSpPr>
      <p:grpSpPr>
        <a:xfrm>
          <a:off x="0" y="0"/>
          <a:ext cx="0" cy="0"/>
          <a:chOff x="0" y="0"/>
          <a:chExt cx="0" cy="0"/>
        </a:xfrm>
      </p:grpSpPr>
      <p:pic>
        <p:nvPicPr>
          <p:cNvPr id="7" name="Picture 6" descr="1-01.jp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
        <p:nvSpPr>
          <p:cNvPr id="3074" name="Rectangle 2"/>
          <p:cNvSpPr>
            <a:spLocks noGrp="1" noChangeArrowheads="1"/>
          </p:cNvSpPr>
          <p:nvPr>
            <p:ph type="ctrTitle"/>
          </p:nvPr>
        </p:nvSpPr>
        <p:spPr>
          <a:xfrm>
            <a:off x="674208" y="1105373"/>
            <a:ext cx="9406423" cy="3326770"/>
          </a:xfrm>
        </p:spPr>
        <p:txBody>
          <a:bodyPr/>
          <a:lstStyle>
            <a:lvl1pPr algn="ctr">
              <a:defRPr sz="4000">
                <a:solidFill>
                  <a:schemeClr val="tx1"/>
                </a:solidFill>
                <a:latin typeface="微软雅黑" pitchFamily="34" charset="-122"/>
                <a:ea typeface="微软雅黑" pitchFamily="34" charset="-122"/>
              </a:defRPr>
            </a:lvl1pPr>
          </a:lstStyle>
          <a:p>
            <a:r>
              <a:rPr lang="zh-CN" altLang="en-US" dirty="0"/>
              <a:t>单击此处编辑母版标题样式</a:t>
            </a:r>
            <a:br>
              <a:rPr lang="zh-CN" altLang="en-US" dirty="0"/>
            </a:br>
            <a:endParaRPr lang="zh-CN" altLang="en-US" dirty="0"/>
          </a:p>
        </p:txBody>
      </p:sp>
      <p:pic>
        <p:nvPicPr>
          <p:cNvPr id="6" name="Picture 3"/>
          <p:cNvPicPr>
            <a:picLocks noChangeAspect="1" noChangeArrowheads="1"/>
          </p:cNvPicPr>
          <p:nvPr userDrawn="1"/>
        </p:nvPicPr>
        <p:blipFill>
          <a:blip r:embed="rId3">
            <a:extLst>
              <a:ext uri="{28A0092B-C50C-407E-A947-70E740481C1C}">
                <a14:useLocalDpi xmlns="" xmlns:a14="http://schemas.microsoft.com/office/drawing/2010/main" val="0"/>
              </a:ext>
            </a:extLst>
          </a:blip>
          <a:srcRect/>
          <a:stretch>
            <a:fillRect/>
          </a:stretch>
        </p:blipFill>
        <p:spPr bwMode="auto">
          <a:xfrm>
            <a:off x="10164640" y="38339"/>
            <a:ext cx="521532" cy="700254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cxnSp>
        <p:nvCxnSpPr>
          <p:cNvPr id="2" name="直接连接符 1"/>
          <p:cNvCxnSpPr/>
          <p:nvPr userDrawn="1"/>
        </p:nvCxnSpPr>
        <p:spPr>
          <a:xfrm>
            <a:off x="357024" y="878444"/>
            <a:ext cx="9207321" cy="0"/>
          </a:xfrm>
          <a:prstGeom prst="line">
            <a:avLst/>
          </a:prstGeom>
          <a:ln w="3175">
            <a:solidFill>
              <a:srgbClr val="003366"/>
            </a:solidFill>
          </a:ln>
        </p:spPr>
        <p:style>
          <a:lnRef idx="1">
            <a:schemeClr val="accent6"/>
          </a:lnRef>
          <a:fillRef idx="0">
            <a:schemeClr val="accent6"/>
          </a:fillRef>
          <a:effectRef idx="0">
            <a:schemeClr val="accent6"/>
          </a:effectRef>
          <a:fontRef idx="minor">
            <a:schemeClr val="tx1"/>
          </a:fontRef>
        </p:style>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cxnSp>
        <p:nvCxnSpPr>
          <p:cNvPr id="2" name="直接连接符 1"/>
          <p:cNvCxnSpPr/>
          <p:nvPr userDrawn="1"/>
        </p:nvCxnSpPr>
        <p:spPr>
          <a:xfrm>
            <a:off x="357024" y="878444"/>
            <a:ext cx="9207321" cy="0"/>
          </a:xfrm>
          <a:prstGeom prst="line">
            <a:avLst/>
          </a:prstGeom>
          <a:ln w="3175">
            <a:solidFill>
              <a:srgbClr val="003366"/>
            </a:solidFill>
          </a:ln>
        </p:spPr>
        <p:style>
          <a:lnRef idx="1">
            <a:schemeClr val="accent6"/>
          </a:lnRef>
          <a:fillRef idx="0">
            <a:schemeClr val="accent6"/>
          </a:fillRef>
          <a:effectRef idx="0">
            <a:schemeClr val="accent6"/>
          </a:effectRef>
          <a:fontRef idx="minor">
            <a:schemeClr val="tx1"/>
          </a:fontRef>
        </p:style>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userDrawn="1"/>
        </p:nvPicPr>
        <p:blipFill>
          <a:blip r:embed="rId2">
            <a:extLst>
              <a:ext uri="{28A0092B-C50C-407E-A947-70E740481C1C}">
                <a14:useLocalDpi xmlns="" xmlns:a14="http://schemas.microsoft.com/office/drawing/2010/main" val="0"/>
              </a:ext>
            </a:extLst>
          </a:blip>
          <a:srcRect/>
          <a:stretch>
            <a:fillRect/>
          </a:stretch>
        </p:blipFill>
        <p:spPr bwMode="auto">
          <a:xfrm>
            <a:off x="1" y="0"/>
            <a:ext cx="10080625" cy="7200900"/>
          </a:xfrm>
          <a:prstGeom prst="rect">
            <a:avLst/>
          </a:prstGeom>
          <a:noFill/>
          <a:ln w="9525">
            <a:noFill/>
            <a:miter lim="800000"/>
            <a:headEnd/>
            <a:tailEnd/>
          </a:ln>
          <a:effectLst/>
        </p:spPr>
      </p:pic>
      <p:sp>
        <p:nvSpPr>
          <p:cNvPr id="3074" name="Rectangle 2"/>
          <p:cNvSpPr>
            <a:spLocks noGrp="1" noChangeArrowheads="1"/>
          </p:cNvSpPr>
          <p:nvPr>
            <p:ph type="ctrTitle"/>
          </p:nvPr>
        </p:nvSpPr>
        <p:spPr>
          <a:xfrm>
            <a:off x="1344087" y="1611871"/>
            <a:ext cx="6888427" cy="1200150"/>
          </a:xfrm>
        </p:spPr>
        <p:txBody>
          <a:bodyPr/>
          <a:lstStyle>
            <a:lvl1pPr>
              <a:defRPr sz="3600">
                <a:solidFill>
                  <a:srgbClr val="C32330"/>
                </a:solidFill>
                <a:latin typeface="微软雅黑" pitchFamily="34" charset="-122"/>
                <a:ea typeface="微软雅黑" pitchFamily="34" charset="-122"/>
              </a:defRPr>
            </a:lvl1pPr>
          </a:lstStyle>
          <a:p>
            <a:r>
              <a:rPr lang="zh-CN" altLang="en-US" dirty="0"/>
              <a:t>单击此处编辑母版标题样式</a:t>
            </a:r>
            <a:br>
              <a:rPr lang="zh-CN" altLang="en-US" dirty="0"/>
            </a:br>
            <a:endParaRPr lang="zh-CN" altLang="en-US" dirty="0"/>
          </a:p>
        </p:txBody>
      </p:sp>
      <p:sp>
        <p:nvSpPr>
          <p:cNvPr id="3075" name="Rectangle 3"/>
          <p:cNvSpPr>
            <a:spLocks noGrp="1" noChangeArrowheads="1"/>
          </p:cNvSpPr>
          <p:nvPr>
            <p:ph type="subTitle" idx="1"/>
          </p:nvPr>
        </p:nvSpPr>
        <p:spPr>
          <a:xfrm>
            <a:off x="1344087" y="2910370"/>
            <a:ext cx="6888427" cy="1330168"/>
          </a:xfrm>
        </p:spPr>
        <p:txBody>
          <a:bodyPr/>
          <a:lstStyle>
            <a:lvl1pPr>
              <a:defRPr>
                <a:solidFill>
                  <a:srgbClr val="C32330"/>
                </a:solidFill>
                <a:latin typeface="微软雅黑" pitchFamily="34" charset="-122"/>
                <a:ea typeface="微软雅黑" pitchFamily="34" charset="-122"/>
              </a:defRPr>
            </a:lvl1pPr>
          </a:lstStyle>
          <a:p>
            <a:r>
              <a:rPr lang="zh-CN" altLang="en-US" dirty="0"/>
              <a:t>单击此处编辑母版副标题样式</a:t>
            </a:r>
          </a:p>
        </p:txBody>
      </p:sp>
      <p:pic>
        <p:nvPicPr>
          <p:cNvPr id="5" name="Picture 3"/>
          <p:cNvPicPr>
            <a:picLocks noChangeAspect="1" noChangeArrowheads="1"/>
          </p:cNvPicPr>
          <p:nvPr userDrawn="1"/>
        </p:nvPicPr>
        <p:blipFill>
          <a:blip r:embed="rId3">
            <a:extLst>
              <a:ext uri="{28A0092B-C50C-407E-A947-70E740481C1C}">
                <a14:useLocalDpi xmlns="" xmlns:a14="http://schemas.microsoft.com/office/drawing/2010/main" val="0"/>
              </a:ext>
            </a:extLst>
          </a:blip>
          <a:srcRect/>
          <a:stretch>
            <a:fillRect/>
          </a:stretch>
        </p:blipFill>
        <p:spPr bwMode="auto">
          <a:xfrm>
            <a:off x="10164642" y="38339"/>
            <a:ext cx="521532" cy="7002542"/>
          </a:xfrm>
          <a:prstGeom prst="rect">
            <a:avLst/>
          </a:prstGeom>
          <a:noFill/>
          <a:ln w="9525">
            <a:noFill/>
            <a:miter lim="800000"/>
            <a:headEnd/>
            <a:tailEnd/>
          </a:ln>
          <a:effectLst/>
        </p:spPr>
      </p:pic>
      <p:sp>
        <p:nvSpPr>
          <p:cNvPr id="7" name="Rectangle 5"/>
          <p:cNvSpPr txBox="1">
            <a:spLocks noChangeArrowheads="1"/>
          </p:cNvSpPr>
          <p:nvPr userDrawn="1"/>
        </p:nvSpPr>
        <p:spPr bwMode="auto">
          <a:xfrm>
            <a:off x="588037" y="6557385"/>
            <a:ext cx="2547064" cy="294227"/>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342900" indent="-342900" algn="l" rtl="0" eaLnBrk="0" fontAlgn="base" hangingPunct="0">
              <a:spcBef>
                <a:spcPct val="50000"/>
              </a:spcBef>
              <a:spcAft>
                <a:spcPct val="0"/>
              </a:spcAft>
              <a:defRPr sz="2000">
                <a:solidFill>
                  <a:srgbClr val="C32330"/>
                </a:solidFill>
                <a:latin typeface="Myriad"/>
                <a:ea typeface="+mn-ea"/>
                <a:cs typeface="Myriad"/>
              </a:defRPr>
            </a:lvl1pPr>
            <a:lvl2pPr marL="341313" indent="-227013" algn="l" rtl="0" eaLnBrk="0" fontAlgn="base" hangingPunct="0">
              <a:spcBef>
                <a:spcPct val="35000"/>
              </a:spcBef>
              <a:spcAft>
                <a:spcPct val="0"/>
              </a:spcAft>
              <a:buChar char="•"/>
              <a:defRPr sz="2000">
                <a:solidFill>
                  <a:schemeClr val="tx1"/>
                </a:solidFill>
                <a:latin typeface="Myriad"/>
                <a:ea typeface="+mn-ea"/>
                <a:cs typeface="Myriad"/>
              </a:defRPr>
            </a:lvl2pPr>
            <a:lvl3pPr marL="682625" indent="-227013" algn="l" rtl="0" eaLnBrk="0" fontAlgn="base" hangingPunct="0">
              <a:spcBef>
                <a:spcPct val="20000"/>
              </a:spcBef>
              <a:spcAft>
                <a:spcPct val="0"/>
              </a:spcAft>
              <a:buChar char="–"/>
              <a:defRPr sz="2000">
                <a:solidFill>
                  <a:schemeClr val="tx1"/>
                </a:solidFill>
                <a:latin typeface="Myriad"/>
                <a:ea typeface="+mn-ea"/>
                <a:cs typeface="Myriad"/>
              </a:defRPr>
            </a:lvl3pPr>
            <a:lvl4pPr marL="1028700" indent="-230188" algn="l" rtl="0" eaLnBrk="0" fontAlgn="base" hangingPunct="0">
              <a:spcBef>
                <a:spcPct val="10000"/>
              </a:spcBef>
              <a:spcAft>
                <a:spcPct val="0"/>
              </a:spcAft>
              <a:buChar char="•"/>
              <a:defRPr sz="2000">
                <a:solidFill>
                  <a:schemeClr val="tx1"/>
                </a:solidFill>
                <a:latin typeface="Myriad"/>
                <a:ea typeface="+mn-ea"/>
                <a:cs typeface="Myriad"/>
              </a:defRPr>
            </a:lvl4pPr>
            <a:lvl5pPr marL="1373188" indent="-230188" algn="l" rtl="0" eaLnBrk="0" fontAlgn="base" hangingPunct="0">
              <a:spcBef>
                <a:spcPct val="5000"/>
              </a:spcBef>
              <a:spcAft>
                <a:spcPct val="0"/>
              </a:spcAft>
              <a:buChar char="–"/>
              <a:defRPr sz="2000">
                <a:solidFill>
                  <a:schemeClr val="tx1"/>
                </a:solidFill>
                <a:latin typeface="Myriad"/>
                <a:ea typeface="+mn-ea"/>
                <a:cs typeface="Myriad"/>
              </a:defRPr>
            </a:lvl5pPr>
            <a:lvl6pPr marL="1830388" indent="-230188" algn="l" rtl="0" fontAlgn="base">
              <a:spcBef>
                <a:spcPct val="5000"/>
              </a:spcBef>
              <a:spcAft>
                <a:spcPct val="0"/>
              </a:spcAft>
              <a:buChar char="–"/>
              <a:defRPr sz="2000">
                <a:solidFill>
                  <a:schemeClr val="tx1"/>
                </a:solidFill>
                <a:latin typeface="+mn-lt"/>
                <a:ea typeface="+mn-ea"/>
                <a:cs typeface="+mn-cs"/>
              </a:defRPr>
            </a:lvl6pPr>
            <a:lvl7pPr marL="2287588" indent="-230188" algn="l" rtl="0" fontAlgn="base">
              <a:spcBef>
                <a:spcPct val="5000"/>
              </a:spcBef>
              <a:spcAft>
                <a:spcPct val="0"/>
              </a:spcAft>
              <a:buChar char="–"/>
              <a:defRPr sz="2000">
                <a:solidFill>
                  <a:schemeClr val="tx1"/>
                </a:solidFill>
                <a:latin typeface="+mn-lt"/>
                <a:ea typeface="+mn-ea"/>
                <a:cs typeface="+mn-cs"/>
              </a:defRPr>
            </a:lvl7pPr>
            <a:lvl8pPr marL="2744788" indent="-230188" algn="l" rtl="0" fontAlgn="base">
              <a:spcBef>
                <a:spcPct val="5000"/>
              </a:spcBef>
              <a:spcAft>
                <a:spcPct val="0"/>
              </a:spcAft>
              <a:buChar char="–"/>
              <a:defRPr sz="2000">
                <a:solidFill>
                  <a:schemeClr val="tx1"/>
                </a:solidFill>
                <a:latin typeface="+mn-lt"/>
                <a:ea typeface="+mn-ea"/>
                <a:cs typeface="+mn-cs"/>
              </a:defRPr>
            </a:lvl8pPr>
            <a:lvl9pPr marL="3201988" indent="-230188" algn="l" rtl="0" fontAlgn="base">
              <a:spcBef>
                <a:spcPct val="5000"/>
              </a:spcBef>
              <a:spcAft>
                <a:spcPct val="0"/>
              </a:spcAft>
              <a:buChar char="–"/>
              <a:defRPr sz="2000">
                <a:solidFill>
                  <a:schemeClr val="tx1"/>
                </a:solidFill>
                <a:latin typeface="+mn-lt"/>
                <a:ea typeface="+mn-ea"/>
                <a:cs typeface="+mn-cs"/>
              </a:defRPr>
            </a:lvl9pPr>
          </a:lstStyle>
          <a:p>
            <a:fld id="{3DEF3E3D-7277-4339-82A3-9D9ECEC68A95}" type="datetime2">
              <a:rPr lang="zh-CN" altLang="en-US" sz="1600" b="1" baseline="0" smtClean="0">
                <a:solidFill>
                  <a:srgbClr val="808582"/>
                </a:solidFill>
                <a:latin typeface="微软雅黑" pitchFamily="34" charset="-122"/>
                <a:ea typeface="微软雅黑" pitchFamily="34" charset="-122"/>
              </a:rPr>
              <a:pPr/>
              <a:t>2015年1月12日</a:t>
            </a:fld>
            <a:endParaRPr lang="zh-CN" altLang="en-US" sz="1600" b="1" baseline="0" dirty="0">
              <a:solidFill>
                <a:srgbClr val="808582"/>
              </a:solidFill>
              <a:latin typeface="微软雅黑" pitchFamily="34" charset="-122"/>
              <a:ea typeface="微软雅黑" pitchFamily="34" charset="-122"/>
            </a:endParaRPr>
          </a:p>
        </p:txBody>
      </p:sp>
    </p:spTree>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bg2"/>
        </a:solidFill>
        <a:effectLst/>
      </p:bgPr>
    </p:bg>
    <p:spTree>
      <p:nvGrpSpPr>
        <p:cNvPr id="1" name=""/>
        <p:cNvGrpSpPr/>
        <p:nvPr/>
      </p:nvGrpSpPr>
      <p:grpSpPr>
        <a:xfrm>
          <a:off x="0" y="0"/>
          <a:ext cx="0" cy="0"/>
          <a:chOff x="0" y="0"/>
          <a:chExt cx="0" cy="0"/>
        </a:xfrm>
      </p:grpSpPr>
      <p:pic>
        <p:nvPicPr>
          <p:cNvPr id="7" name="Picture 6" descr="1-01.jp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1" y="0"/>
            <a:ext cx="10080625" cy="7200900"/>
          </a:xfrm>
          <a:prstGeom prst="rect">
            <a:avLst/>
          </a:prstGeom>
        </p:spPr>
      </p:pic>
      <p:sp>
        <p:nvSpPr>
          <p:cNvPr id="3074" name="Rectangle 2"/>
          <p:cNvSpPr>
            <a:spLocks noGrp="1" noChangeArrowheads="1"/>
          </p:cNvSpPr>
          <p:nvPr>
            <p:ph type="ctrTitle"/>
          </p:nvPr>
        </p:nvSpPr>
        <p:spPr>
          <a:xfrm>
            <a:off x="674203" y="1105373"/>
            <a:ext cx="9406423" cy="3326770"/>
          </a:xfrm>
        </p:spPr>
        <p:txBody>
          <a:bodyPr/>
          <a:lstStyle>
            <a:lvl1pPr algn="ctr">
              <a:defRPr sz="4000">
                <a:solidFill>
                  <a:schemeClr val="tx1"/>
                </a:solidFill>
                <a:latin typeface="微软雅黑" pitchFamily="34" charset="-122"/>
                <a:ea typeface="微软雅黑" pitchFamily="34" charset="-122"/>
              </a:defRPr>
            </a:lvl1pPr>
          </a:lstStyle>
          <a:p>
            <a:r>
              <a:rPr lang="zh-CN" altLang="en-US" dirty="0"/>
              <a:t>单击此处编辑母版标题样式</a:t>
            </a:r>
            <a:br>
              <a:rPr lang="zh-CN" altLang="en-US" dirty="0"/>
            </a:br>
            <a:endParaRPr lang="zh-CN" altLang="en-US" dirty="0"/>
          </a:p>
        </p:txBody>
      </p:sp>
      <p:pic>
        <p:nvPicPr>
          <p:cNvPr id="6" name="Picture 3"/>
          <p:cNvPicPr>
            <a:picLocks noChangeAspect="1" noChangeArrowheads="1"/>
          </p:cNvPicPr>
          <p:nvPr userDrawn="1"/>
        </p:nvPicPr>
        <p:blipFill>
          <a:blip r:embed="rId3">
            <a:extLst>
              <a:ext uri="{28A0092B-C50C-407E-A947-70E740481C1C}">
                <a14:useLocalDpi xmlns="" xmlns:a14="http://schemas.microsoft.com/office/drawing/2010/main" val="0"/>
              </a:ext>
            </a:extLst>
          </a:blip>
          <a:srcRect/>
          <a:stretch>
            <a:fillRect/>
          </a:stretch>
        </p:blipFill>
        <p:spPr bwMode="auto">
          <a:xfrm>
            <a:off x="10164642" y="38339"/>
            <a:ext cx="521532" cy="700254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4823" y="198073"/>
            <a:ext cx="9208523" cy="549574"/>
          </a:xfrm>
        </p:spPr>
        <p:txBody>
          <a:bodyPr anchor="ctr"/>
          <a:lstStyle>
            <a:lvl1pPr>
              <a:defRPr>
                <a:solidFill>
                  <a:srgbClr val="C32330"/>
                </a:solidFill>
                <a:latin typeface="微软雅黑" pitchFamily="34" charset="-122"/>
                <a:ea typeface="微软雅黑" pitchFamily="34" charset="-122"/>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4823" y="954158"/>
            <a:ext cx="9208523" cy="5443805"/>
          </a:xfrm>
        </p:spPr>
        <p:txBody>
          <a:bodyPr/>
          <a:lstStyle>
            <a:lvl1pPr marL="359894" marR="0" indent="-359894" algn="l" defTabSz="956981" rtl="0" eaLnBrk="0" fontAlgn="base" latinLnBrk="0" hangingPunct="0">
              <a:lnSpc>
                <a:spcPts val="3000"/>
              </a:lnSpc>
              <a:spcBef>
                <a:spcPts val="600"/>
              </a:spcBef>
              <a:spcAft>
                <a:spcPts val="600"/>
              </a:spcAft>
              <a:buClrTx/>
              <a:buSzTx/>
              <a:buFont typeface="Wingdings" pitchFamily="2" charset="2"/>
              <a:buChar char="n"/>
              <a:tabLst/>
              <a:defRPr lang="zh-CN" altLang="en-US" sz="2100" b="1" dirty="0" smtClean="0">
                <a:solidFill>
                  <a:schemeClr val="tx1"/>
                </a:solidFill>
                <a:effectLst/>
                <a:latin typeface="微软雅黑" pitchFamily="34" charset="-122"/>
                <a:ea typeface="微软雅黑" pitchFamily="34" charset="-122"/>
                <a:cs typeface="+mn-cs"/>
              </a:defRPr>
            </a:lvl1pPr>
            <a:lvl2pPr marL="647809" indent="-298712">
              <a:lnSpc>
                <a:spcPts val="3000"/>
              </a:lnSpc>
              <a:spcBef>
                <a:spcPts val="300"/>
              </a:spcBef>
              <a:spcAft>
                <a:spcPts val="300"/>
              </a:spcAft>
              <a:buFont typeface="Wingdings" pitchFamily="2" charset="2"/>
              <a:buChar char="ü"/>
              <a:defRPr lang="en-US" altLang="zh-CN" sz="1800" b="0" dirty="0" smtClean="0">
                <a:solidFill>
                  <a:schemeClr val="tx1"/>
                </a:solidFill>
                <a:effectLst/>
                <a:latin typeface="微软雅黑" pitchFamily="34" charset="-122"/>
                <a:ea typeface="微软雅黑" pitchFamily="34" charset="-122"/>
                <a:cs typeface="Myriad"/>
              </a:defRPr>
            </a:lvl2pPr>
            <a:lvl3pPr marL="935724" indent="-241129">
              <a:lnSpc>
                <a:spcPts val="3000"/>
              </a:lnSpc>
              <a:spcBef>
                <a:spcPts val="300"/>
              </a:spcBef>
              <a:spcAft>
                <a:spcPts val="300"/>
              </a:spcAft>
              <a:buFont typeface="Arial" pitchFamily="34" charset="0"/>
              <a:buChar char="•"/>
              <a:defRPr lang="en-US" altLang="zh-CN" sz="1600" b="0" dirty="0" smtClean="0">
                <a:solidFill>
                  <a:schemeClr val="tx1"/>
                </a:solidFill>
                <a:effectLst/>
                <a:latin typeface="微软雅黑" pitchFamily="34" charset="-122"/>
                <a:ea typeface="微软雅黑" pitchFamily="34" charset="-122"/>
                <a:cs typeface="Myriad"/>
              </a:defRPr>
            </a:lvl3pPr>
          </a:lstStyle>
          <a:p>
            <a:pPr marL="358669" lvl="0" indent="-358669" algn="l" defTabSz="956981" rtl="0" eaLnBrk="0" fontAlgn="base" hangingPunct="0">
              <a:lnSpc>
                <a:spcPts val="3000"/>
              </a:lnSpc>
              <a:spcBef>
                <a:spcPts val="600"/>
              </a:spcBef>
              <a:spcAft>
                <a:spcPts val="600"/>
              </a:spcAft>
              <a:buFont typeface="Wingdings" pitchFamily="2" charset="2"/>
              <a:buChar char="Ø"/>
            </a:pPr>
            <a:r>
              <a:rPr lang="zh-CN" altLang="en-US" dirty="0" smtClean="0"/>
              <a:t>单击此处编辑母版文本样式</a:t>
            </a:r>
            <a:endParaRPr lang="en-US" altLang="zh-CN" dirty="0" smtClean="0"/>
          </a:p>
          <a:p>
            <a:pPr marL="806513" lvl="1" indent="-358669" algn="l" defTabSz="956981" rtl="0" eaLnBrk="0" fontAlgn="base" hangingPunct="0">
              <a:lnSpc>
                <a:spcPts val="3000"/>
              </a:lnSpc>
              <a:spcBef>
                <a:spcPts val="600"/>
              </a:spcBef>
              <a:spcAft>
                <a:spcPts val="600"/>
              </a:spcAft>
              <a:buFont typeface="Wingdings" pitchFamily="2" charset="2"/>
              <a:buChar char="Ø"/>
            </a:pPr>
            <a:r>
              <a:rPr lang="zh-CN" altLang="en-US" dirty="0" smtClean="0"/>
              <a:t>第二级</a:t>
            </a:r>
            <a:endParaRPr lang="en-US" altLang="zh-CN" dirty="0" smtClean="0"/>
          </a:p>
          <a:p>
            <a:pPr marL="614181" lvl="2" indent="-358669" algn="l" defTabSz="956981" rtl="0" eaLnBrk="0" fontAlgn="base" hangingPunct="0">
              <a:lnSpc>
                <a:spcPts val="3000"/>
              </a:lnSpc>
              <a:spcBef>
                <a:spcPts val="600"/>
              </a:spcBef>
              <a:spcAft>
                <a:spcPts val="600"/>
              </a:spcAft>
              <a:buFont typeface="Wingdings" pitchFamily="2" charset="2"/>
              <a:buChar char="Ø"/>
            </a:pPr>
            <a:r>
              <a:rPr lang="zh-CN" altLang="en-US" dirty="0" smtClean="0"/>
              <a:t>第三级</a:t>
            </a:r>
            <a:endParaRPr lang="en-US" altLang="zh-CN" dirty="0" smtClean="0"/>
          </a:p>
          <a:p>
            <a:pPr marL="358669" lvl="0" indent="-358669" algn="l" defTabSz="956981" rtl="0" eaLnBrk="0" fontAlgn="base" hangingPunct="0">
              <a:lnSpc>
                <a:spcPts val="3000"/>
              </a:lnSpc>
              <a:spcBef>
                <a:spcPts val="600"/>
              </a:spcBef>
              <a:spcAft>
                <a:spcPts val="600"/>
              </a:spcAft>
              <a:buFont typeface="Wingdings" pitchFamily="2" charset="2"/>
              <a:buChar char="Ø"/>
            </a:pPr>
            <a:endParaRPr lang="zh-CN" altLang="en-US" dirty="0" smtClean="0"/>
          </a:p>
        </p:txBody>
      </p:sp>
    </p:spTree>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C32330"/>
                </a:solidFill>
                <a:latin typeface="微软雅黑" pitchFamily="34" charset="-122"/>
                <a:ea typeface="微软雅黑" pitchFamily="34" charset="-122"/>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848810" y="1545197"/>
            <a:ext cx="4032251" cy="4535566"/>
          </a:xfrm>
        </p:spPr>
        <p:txBody>
          <a:bodyPr/>
          <a:lstStyle>
            <a:lvl1pPr>
              <a:defRPr sz="2800" baseline="0">
                <a:latin typeface="微软雅黑" pitchFamily="34" charset="-122"/>
                <a:ea typeface="微软雅黑" pitchFamily="34" charset="-122"/>
              </a:defRPr>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p:txBody>
      </p:sp>
      <p:sp>
        <p:nvSpPr>
          <p:cNvPr id="4" name="Content Placeholder 3"/>
          <p:cNvSpPr>
            <a:spLocks noGrp="1"/>
          </p:cNvSpPr>
          <p:nvPr>
            <p:ph sz="half" idx="2"/>
          </p:nvPr>
        </p:nvSpPr>
        <p:spPr>
          <a:xfrm>
            <a:off x="5282994" y="1545197"/>
            <a:ext cx="4032250" cy="4535566"/>
          </a:xfrm>
        </p:spPr>
        <p:txBody>
          <a:bodyPr/>
          <a:lstStyle>
            <a:lvl1pPr>
              <a:defRPr sz="2800" baseline="0">
                <a:latin typeface="微软雅黑" pitchFamily="34" charset="-122"/>
                <a:ea typeface="微软雅黑" pitchFamily="34" charset="-122"/>
              </a:defRPr>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p:txBody>
      </p:sp>
    </p:spTree>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C32330"/>
                </a:solidFill>
                <a:latin typeface="微软雅黑" pitchFamily="34" charset="-122"/>
                <a:ea typeface="微软雅黑" pitchFamily="34" charset="-122"/>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4824" y="198073"/>
            <a:ext cx="9208523" cy="549574"/>
          </a:xfrm>
        </p:spPr>
        <p:txBody>
          <a:bodyPr anchor="ctr"/>
          <a:lstStyle>
            <a:lvl1pPr>
              <a:defRPr>
                <a:solidFill>
                  <a:srgbClr val="C32330"/>
                </a:solidFill>
                <a:latin typeface="微软雅黑" pitchFamily="34" charset="-122"/>
                <a:ea typeface="微软雅黑" pitchFamily="34" charset="-122"/>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4824" y="954159"/>
            <a:ext cx="9208523" cy="5443805"/>
          </a:xfrm>
        </p:spPr>
        <p:txBody>
          <a:bodyPr/>
          <a:lstStyle>
            <a:lvl1pPr marL="359981" marR="0" indent="-359981" algn="l" defTabSz="957212" rtl="0" eaLnBrk="0" fontAlgn="base" latinLnBrk="0" hangingPunct="0">
              <a:lnSpc>
                <a:spcPts val="3000"/>
              </a:lnSpc>
              <a:spcBef>
                <a:spcPts val="600"/>
              </a:spcBef>
              <a:spcAft>
                <a:spcPts val="600"/>
              </a:spcAft>
              <a:buClrTx/>
              <a:buSzTx/>
              <a:buFont typeface="Wingdings" pitchFamily="2" charset="2"/>
              <a:buChar char="n"/>
              <a:tabLst/>
              <a:defRPr lang="zh-CN" altLang="en-US" sz="2000" b="1" dirty="0" smtClean="0">
                <a:solidFill>
                  <a:schemeClr val="tx1"/>
                </a:solidFill>
                <a:effectLst/>
                <a:latin typeface="微软雅黑" pitchFamily="34" charset="-122"/>
                <a:ea typeface="微软雅黑" pitchFamily="34" charset="-122"/>
                <a:cs typeface="+mn-cs"/>
              </a:defRPr>
            </a:lvl1pPr>
            <a:lvl2pPr marL="647965" indent="-298784">
              <a:lnSpc>
                <a:spcPts val="3000"/>
              </a:lnSpc>
              <a:spcBef>
                <a:spcPts val="300"/>
              </a:spcBef>
              <a:spcAft>
                <a:spcPts val="300"/>
              </a:spcAft>
              <a:buFont typeface="Wingdings" pitchFamily="2" charset="2"/>
              <a:buChar char="ü"/>
              <a:defRPr lang="en-US" altLang="zh-CN" sz="1800" b="0" dirty="0" smtClean="0">
                <a:solidFill>
                  <a:schemeClr val="tx1"/>
                </a:solidFill>
                <a:effectLst/>
                <a:latin typeface="微软雅黑" pitchFamily="34" charset="-122"/>
                <a:ea typeface="微软雅黑" pitchFamily="34" charset="-122"/>
                <a:cs typeface="Myriad"/>
              </a:defRPr>
            </a:lvl2pPr>
            <a:lvl3pPr marL="935950" indent="-241187">
              <a:lnSpc>
                <a:spcPts val="3000"/>
              </a:lnSpc>
              <a:spcBef>
                <a:spcPts val="300"/>
              </a:spcBef>
              <a:spcAft>
                <a:spcPts val="300"/>
              </a:spcAft>
              <a:buFont typeface="Arial" pitchFamily="34" charset="0"/>
              <a:buChar char="•"/>
              <a:defRPr lang="en-US" altLang="zh-CN" sz="1600" b="0" dirty="0" smtClean="0">
                <a:solidFill>
                  <a:schemeClr val="tx1"/>
                </a:solidFill>
                <a:effectLst/>
                <a:latin typeface="微软雅黑" pitchFamily="34" charset="-122"/>
                <a:ea typeface="微软雅黑" pitchFamily="34" charset="-122"/>
                <a:cs typeface="Myriad"/>
              </a:defRPr>
            </a:lvl3pPr>
          </a:lstStyle>
          <a:p>
            <a:pPr marL="358756" lvl="0" indent="-358756" algn="l" defTabSz="957212" rtl="0" eaLnBrk="0" fontAlgn="base" hangingPunct="0">
              <a:lnSpc>
                <a:spcPts val="3000"/>
              </a:lnSpc>
              <a:spcBef>
                <a:spcPts val="600"/>
              </a:spcBef>
              <a:spcAft>
                <a:spcPts val="600"/>
              </a:spcAft>
              <a:buFont typeface="Wingdings" pitchFamily="2" charset="2"/>
              <a:buChar char="Ø"/>
            </a:pPr>
            <a:r>
              <a:rPr lang="zh-CN" altLang="en-US" dirty="0" smtClean="0"/>
              <a:t>单击此处编辑母版文本样式</a:t>
            </a:r>
            <a:endParaRPr lang="en-US" altLang="zh-CN" dirty="0" smtClean="0"/>
          </a:p>
          <a:p>
            <a:pPr marL="806707" lvl="1" indent="-358756" algn="l" defTabSz="957212" rtl="0" eaLnBrk="0" fontAlgn="base" hangingPunct="0">
              <a:lnSpc>
                <a:spcPts val="3000"/>
              </a:lnSpc>
              <a:spcBef>
                <a:spcPts val="600"/>
              </a:spcBef>
              <a:spcAft>
                <a:spcPts val="600"/>
              </a:spcAft>
              <a:buFont typeface="Wingdings" pitchFamily="2" charset="2"/>
              <a:buChar char="Ø"/>
            </a:pPr>
            <a:r>
              <a:rPr lang="zh-CN" altLang="en-US" dirty="0" smtClean="0"/>
              <a:t>第二级</a:t>
            </a:r>
            <a:endParaRPr lang="en-US" altLang="zh-CN" dirty="0" smtClean="0"/>
          </a:p>
          <a:p>
            <a:pPr marL="614329" lvl="2" indent="-358756" algn="l" defTabSz="957212" rtl="0" eaLnBrk="0" fontAlgn="base" hangingPunct="0">
              <a:lnSpc>
                <a:spcPts val="3000"/>
              </a:lnSpc>
              <a:spcBef>
                <a:spcPts val="600"/>
              </a:spcBef>
              <a:spcAft>
                <a:spcPts val="600"/>
              </a:spcAft>
              <a:buFont typeface="Wingdings" pitchFamily="2" charset="2"/>
              <a:buChar char="Ø"/>
            </a:pPr>
            <a:r>
              <a:rPr lang="zh-CN" altLang="en-US" dirty="0" smtClean="0"/>
              <a:t>第三级</a:t>
            </a:r>
            <a:endParaRPr lang="en-US" altLang="zh-CN" dirty="0" smtClean="0"/>
          </a:p>
          <a:p>
            <a:pPr marL="358756" lvl="0" indent="-358756" algn="l" defTabSz="957212" rtl="0" eaLnBrk="0" fontAlgn="base" hangingPunct="0">
              <a:lnSpc>
                <a:spcPts val="3000"/>
              </a:lnSpc>
              <a:spcBef>
                <a:spcPts val="600"/>
              </a:spcBef>
              <a:spcAft>
                <a:spcPts val="600"/>
              </a:spcAft>
              <a:buFont typeface="Wingdings" pitchFamily="2" charset="2"/>
              <a:buChar char="Ø"/>
            </a:pPr>
            <a:endParaRPr lang="zh-CN" altLang="en-US" dirty="0" smtClean="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C32330"/>
                </a:solidFill>
                <a:latin typeface="微软雅黑" pitchFamily="34" charset="-122"/>
                <a:ea typeface="微软雅黑" pitchFamily="34" charset="-122"/>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848810" y="1545197"/>
            <a:ext cx="4032251" cy="4535566"/>
          </a:xfrm>
        </p:spPr>
        <p:txBody>
          <a:bodyPr/>
          <a:lstStyle>
            <a:lvl1pPr>
              <a:defRPr sz="2800" baseline="0">
                <a:latin typeface="微软雅黑" pitchFamily="34" charset="-122"/>
                <a:ea typeface="微软雅黑" pitchFamily="34" charset="-122"/>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p:txBody>
      </p:sp>
      <p:sp>
        <p:nvSpPr>
          <p:cNvPr id="4" name="Content Placeholder 3"/>
          <p:cNvSpPr>
            <a:spLocks noGrp="1"/>
          </p:cNvSpPr>
          <p:nvPr>
            <p:ph sz="half" idx="2"/>
          </p:nvPr>
        </p:nvSpPr>
        <p:spPr>
          <a:xfrm>
            <a:off x="5282994" y="1545197"/>
            <a:ext cx="4032250" cy="4535566"/>
          </a:xfrm>
        </p:spPr>
        <p:txBody>
          <a:bodyPr/>
          <a:lstStyle>
            <a:lvl1pPr>
              <a:defRPr sz="2800" baseline="0">
                <a:latin typeface="微软雅黑" pitchFamily="34" charset="-122"/>
                <a:ea typeface="微软雅黑" pitchFamily="34" charset="-122"/>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C32330"/>
                </a:solidFill>
                <a:latin typeface="微软雅黑" pitchFamily="34" charset="-122"/>
                <a:ea typeface="微软雅黑" pitchFamily="34" charset="-122"/>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4_Title and Content">
    <p:bg>
      <p:bgRef idx="1001">
        <a:schemeClr val="bg1"/>
      </p:bgRef>
    </p:bg>
    <p:spTree>
      <p:nvGrpSpPr>
        <p:cNvPr id="1" name=""/>
        <p:cNvGrpSpPr/>
        <p:nvPr/>
      </p:nvGrpSpPr>
      <p:grpSpPr>
        <a:xfrm>
          <a:off x="0" y="0"/>
          <a:ext cx="0" cy="0"/>
          <a:chOff x="0" y="0"/>
          <a:chExt cx="0" cy="0"/>
        </a:xfrm>
      </p:grpSpPr>
      <p:pic>
        <p:nvPicPr>
          <p:cNvPr id="3" name="Picture 13" descr="3-01.png"/>
          <p:cNvPicPr>
            <a:picLocks noChangeAspect="1"/>
          </p:cNvPicPr>
          <p:nvPr userDrawn="1"/>
        </p:nvPicPr>
        <p:blipFill>
          <a:blip r:embed="rId2" cstate="email">
            <a:extLst>
              <a:ext uri="{28A0092B-C50C-407E-A947-70E740481C1C}">
                <a14:useLocalDpi xmlns="" xmlns:a14="http://schemas.microsoft.com/office/drawing/2010/main" val="0"/>
              </a:ext>
            </a:extLst>
          </a:blip>
          <a:srcRect/>
          <a:stretch>
            <a:fillRect/>
          </a:stretch>
        </p:blipFill>
        <p:spPr bwMode="auto">
          <a:xfrm>
            <a:off x="3" y="0"/>
            <a:ext cx="10080625" cy="7200900"/>
          </a:xfrm>
          <a:prstGeom prst="rect">
            <a:avLst/>
          </a:prstGeom>
          <a:noFill/>
          <a:ln w="9525">
            <a:noFill/>
            <a:miter lim="800000"/>
            <a:headEnd/>
            <a:tailEnd/>
          </a:ln>
        </p:spPr>
      </p:pic>
      <p:sp>
        <p:nvSpPr>
          <p:cNvPr id="4" name="Text Box 5"/>
          <p:cNvSpPr txBox="1">
            <a:spLocks noChangeArrowheads="1"/>
          </p:cNvSpPr>
          <p:nvPr userDrawn="1"/>
        </p:nvSpPr>
        <p:spPr bwMode="auto">
          <a:xfrm>
            <a:off x="441027" y="6883484"/>
            <a:ext cx="253766" cy="123111"/>
          </a:xfrm>
          <a:prstGeom prst="rect">
            <a:avLst/>
          </a:prstGeom>
          <a:noFill/>
          <a:ln w="9525">
            <a:noFill/>
            <a:miter lim="800000"/>
            <a:headEnd/>
            <a:tailEnd/>
          </a:ln>
        </p:spPr>
        <p:txBody>
          <a:bodyPr lIns="0" tIns="0" rIns="0" bIns="0" anchor="ctr">
            <a:spAutoFit/>
          </a:bodyPr>
          <a:lstStyle/>
          <a:p>
            <a:pPr algn="r" eaLnBrk="0" hangingPunct="0">
              <a:spcBef>
                <a:spcPct val="50000"/>
              </a:spcBef>
              <a:defRPr/>
            </a:pPr>
            <a:fld id="{60B5A791-BB01-4B82-AD24-374214917A3D}" type="slidenum">
              <a:rPr lang="zh-CN" altLang="en-US" sz="800">
                <a:solidFill>
                  <a:srgbClr val="666666"/>
                </a:solidFill>
                <a:ea typeface="MS PGothic" pitchFamily="34" charset="-128"/>
              </a:rPr>
              <a:pPr algn="r" eaLnBrk="0" hangingPunct="0">
                <a:spcBef>
                  <a:spcPct val="50000"/>
                </a:spcBef>
                <a:defRPr/>
              </a:pPr>
              <a:t>‹#›</a:t>
            </a:fld>
            <a:endParaRPr lang="en-US" altLang="zh-CN" sz="800" dirty="0">
              <a:solidFill>
                <a:srgbClr val="666666"/>
              </a:solidFill>
              <a:ea typeface="MS PGothic" pitchFamily="34" charset="-128"/>
            </a:endParaRPr>
          </a:p>
        </p:txBody>
      </p:sp>
      <p:pic>
        <p:nvPicPr>
          <p:cNvPr id="5" name="Picture 12" descr="4-01.png"/>
          <p:cNvPicPr>
            <a:picLocks noChangeAspect="1"/>
          </p:cNvPicPr>
          <p:nvPr userDrawn="1"/>
        </p:nvPicPr>
        <p:blipFill>
          <a:blip r:embed="rId3">
            <a:extLst>
              <a:ext uri="{28A0092B-C50C-407E-A947-70E740481C1C}">
                <a14:useLocalDpi xmlns="" xmlns:a14="http://schemas.microsoft.com/office/drawing/2010/main" val="0"/>
              </a:ext>
            </a:extLst>
          </a:blip>
          <a:srcRect/>
          <a:stretch>
            <a:fillRect/>
          </a:stretch>
        </p:blipFill>
        <p:spPr bwMode="auto">
          <a:xfrm>
            <a:off x="3" y="198359"/>
            <a:ext cx="10080625" cy="7200900"/>
          </a:xfrm>
          <a:prstGeom prst="rect">
            <a:avLst/>
          </a:prstGeom>
          <a:noFill/>
          <a:ln w="9525">
            <a:noFill/>
            <a:miter lim="800000"/>
            <a:headEnd/>
            <a:tailEnd/>
          </a:ln>
        </p:spPr>
      </p:pic>
      <p:sp>
        <p:nvSpPr>
          <p:cNvPr id="12" name="Title 11"/>
          <p:cNvSpPr>
            <a:spLocks noGrp="1"/>
          </p:cNvSpPr>
          <p:nvPr>
            <p:ph type="title"/>
          </p:nvPr>
        </p:nvSpPr>
        <p:spPr>
          <a:xfrm>
            <a:off x="252019" y="1680211"/>
            <a:ext cx="1176073" cy="1680210"/>
          </a:xfrm>
        </p:spPr>
        <p:txBody>
          <a:bodyPr/>
          <a:lstStyle>
            <a:lvl1pPr>
              <a:defRPr baseline="0">
                <a:latin typeface="FZYueZhunHeiS" pitchFamily="2" charset="-122"/>
                <a:ea typeface="方正悦准黑简体" pitchFamily="2" charset="-122"/>
              </a:defRPr>
            </a:lvl1pPr>
          </a:lstStyle>
          <a:p>
            <a:r>
              <a:rPr lang="en-US" altLang="zh-CN" dirty="0" smtClean="0"/>
              <a:t>Click to edit Master title style</a:t>
            </a:r>
            <a:endParaRPr lang="en-US" dirty="0"/>
          </a:p>
        </p:txBody>
      </p:sp>
    </p:spTree>
    <p:extLst>
      <p:ext uri="{BB962C8B-B14F-4D97-AF65-F5344CB8AC3E}">
        <p14:creationId xmlns="" xmlns:p14="http://schemas.microsoft.com/office/powerpoint/2010/main" val="4090293302"/>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36052" y="1680210"/>
            <a:ext cx="1260078" cy="1200150"/>
          </a:xfrm>
        </p:spPr>
        <p:txBody>
          <a:bodyPr/>
          <a:lstStyle>
            <a:lvl1pPr>
              <a:defRPr sz="5400" b="0" i="0">
                <a:solidFill>
                  <a:srgbClr val="C32330"/>
                </a:solidFill>
                <a:latin typeface="Myriad Pro"/>
                <a:cs typeface="Myriad Pro"/>
              </a:defRPr>
            </a:lvl1pPr>
          </a:lstStyle>
          <a:p>
            <a:r>
              <a:rPr lang="en-US" dirty="0" smtClean="0"/>
              <a:t>01</a:t>
            </a:r>
            <a:endParaRPr lang="en-US" dirty="0"/>
          </a:p>
        </p:txBody>
      </p:sp>
      <p:pic>
        <p:nvPicPr>
          <p:cNvPr id="11" name="Picture 10" descr="6-01.pn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8" name="Picture 7" descr="7-01.png"/>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
        <p:nvSpPr>
          <p:cNvPr id="2" name="Title 1"/>
          <p:cNvSpPr>
            <a:spLocks noGrp="1"/>
          </p:cNvSpPr>
          <p:nvPr>
            <p:ph type="title" hasCustomPrompt="1"/>
          </p:nvPr>
        </p:nvSpPr>
        <p:spPr>
          <a:xfrm>
            <a:off x="436052" y="1680210"/>
            <a:ext cx="1260078" cy="1200150"/>
          </a:xfrm>
        </p:spPr>
        <p:txBody>
          <a:bodyPr/>
          <a:lstStyle>
            <a:lvl1pPr>
              <a:defRPr sz="5400" b="0" i="0">
                <a:solidFill>
                  <a:srgbClr val="00305B"/>
                </a:solidFill>
                <a:latin typeface="微软雅黑" pitchFamily="34" charset="-122"/>
                <a:ea typeface="微软雅黑" pitchFamily="34" charset="-122"/>
                <a:cs typeface="微软雅黑" pitchFamily="34" charset="-122"/>
              </a:defRPr>
            </a:lvl1pPr>
          </a:lstStyle>
          <a:p>
            <a:r>
              <a:rPr lang="en-US" dirty="0" smtClean="0"/>
              <a:t>02</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emf"/><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3.emf"/><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image" Target="../media/image2.png"/><Relationship Id="rId5" Type="http://schemas.openxmlformats.org/officeDocument/2006/relationships/theme" Target="../theme/theme2.xml"/><Relationship Id="rId4"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image" Target="../media/image2.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3.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24.xml"/><Relationship Id="rId7" Type="http://schemas.openxmlformats.org/officeDocument/2006/relationships/theme" Target="../theme/theme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5" Type="http://schemas.openxmlformats.org/officeDocument/2006/relationships/slideLayout" Target="../slideLayouts/slideLayout26.xml"/><Relationship Id="rId10" Type="http://schemas.openxmlformats.org/officeDocument/2006/relationships/image" Target="../media/image3.emf"/><Relationship Id="rId4" Type="http://schemas.openxmlformats.org/officeDocument/2006/relationships/slideLayout" Target="../slideLayouts/slideLayout25.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3"/>
          <p:cNvSpPr>
            <a:spLocks noGrp="1" noChangeArrowheads="1"/>
          </p:cNvSpPr>
          <p:nvPr>
            <p:ph type="body" idx="1"/>
          </p:nvPr>
        </p:nvSpPr>
        <p:spPr bwMode="auto">
          <a:xfrm>
            <a:off x="840052" y="1545199"/>
            <a:ext cx="8484526" cy="527066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a:t>
            </a:r>
            <a:r>
              <a:rPr lang="zh-CN" altLang="en-US" dirty="0" smtClean="0"/>
              <a:t>文本样式</a:t>
            </a:r>
            <a:endParaRPr lang="zh-CN" altLang="en-US" dirty="0"/>
          </a:p>
        </p:txBody>
      </p:sp>
      <p:sp>
        <p:nvSpPr>
          <p:cNvPr id="7" name="Text Box 5"/>
          <p:cNvSpPr txBox="1">
            <a:spLocks noChangeArrowheads="1"/>
          </p:cNvSpPr>
          <p:nvPr/>
        </p:nvSpPr>
        <p:spPr bwMode="auto">
          <a:xfrm>
            <a:off x="441042" y="6883944"/>
            <a:ext cx="253765" cy="123111"/>
          </a:xfrm>
          <a:prstGeom prst="rect">
            <a:avLst/>
          </a:prstGeom>
          <a:noFill/>
          <a:ln w="9525">
            <a:noFill/>
            <a:miter lim="800000"/>
            <a:headEnd/>
            <a:tailEnd/>
          </a:ln>
        </p:spPr>
        <p:txBody>
          <a:bodyPr lIns="0" tIns="0" rIns="0" bIns="0" anchor="ctr">
            <a:prstTxWarp prst="textNoShape">
              <a:avLst/>
            </a:prstTxWarp>
            <a:spAutoFit/>
          </a:bodyPr>
          <a:lstStyle/>
          <a:p>
            <a:pPr algn="r">
              <a:spcBef>
                <a:spcPct val="50000"/>
              </a:spcBef>
            </a:pPr>
            <a:fld id="{F0C9EA17-9EB9-7145-9E3E-6138E8FF67BD}" type="slidenum">
              <a:rPr lang="zh-CN" altLang="en-US" sz="800">
                <a:solidFill>
                  <a:srgbClr val="666666"/>
                </a:solidFill>
              </a:rPr>
              <a:pPr algn="r">
                <a:spcBef>
                  <a:spcPct val="50000"/>
                </a:spcBef>
              </a:pPr>
              <a:t>‹#›</a:t>
            </a:fld>
            <a:endParaRPr lang="en-US" altLang="zh-CN" sz="800">
              <a:solidFill>
                <a:srgbClr val="666666"/>
              </a:solidFill>
            </a:endParaRPr>
          </a:p>
        </p:txBody>
      </p:sp>
      <p:sp>
        <p:nvSpPr>
          <p:cNvPr id="8" name="Text Box 7"/>
          <p:cNvSpPr txBox="1">
            <a:spLocks noChangeArrowheads="1"/>
          </p:cNvSpPr>
          <p:nvPr/>
        </p:nvSpPr>
        <p:spPr bwMode="auto">
          <a:xfrm>
            <a:off x="756047" y="6880865"/>
            <a:ext cx="4116255" cy="123111"/>
          </a:xfrm>
          <a:prstGeom prst="rect">
            <a:avLst/>
          </a:prstGeom>
          <a:noFill/>
          <a:ln w="9525">
            <a:noFill/>
            <a:miter lim="800000"/>
            <a:headEnd/>
            <a:tailEnd/>
          </a:ln>
        </p:spPr>
        <p:txBody>
          <a:bodyPr lIns="0" tIns="0" rIns="0" bIns="0">
            <a:prstTxWarp prst="textNoShape">
              <a:avLst/>
            </a:prstTxWarp>
            <a:spAutoFit/>
          </a:bodyPr>
          <a:lstStyle/>
          <a:p>
            <a:pPr>
              <a:spcBef>
                <a:spcPct val="50000"/>
              </a:spcBef>
            </a:pPr>
            <a:r>
              <a:rPr lang="en-US" altLang="zh-CN" sz="800" dirty="0">
                <a:solidFill>
                  <a:srgbClr val="666666"/>
                </a:solidFill>
              </a:rPr>
              <a:t>| Presentation Title | Client Name | XX Month Year</a:t>
            </a:r>
          </a:p>
        </p:txBody>
      </p:sp>
      <p:sp>
        <p:nvSpPr>
          <p:cNvPr id="9" name="Footer Placeholder 8"/>
          <p:cNvSpPr>
            <a:spLocks noGrp="1"/>
          </p:cNvSpPr>
          <p:nvPr>
            <p:ph type="ftr" sz="quarter" idx="3"/>
          </p:nvPr>
        </p:nvSpPr>
        <p:spPr>
          <a:xfrm>
            <a:off x="6300391" y="6817529"/>
            <a:ext cx="3192198" cy="383381"/>
          </a:xfrm>
          <a:prstGeom prst="rect">
            <a:avLst/>
          </a:prstGeom>
        </p:spPr>
        <p:txBody>
          <a:bodyPr vert="horz" lIns="91435" tIns="45718" rIns="91435" bIns="45718" rtlCol="0" anchor="ctr"/>
          <a:lstStyle>
            <a:lvl1pPr algn="ctr">
              <a:defRPr sz="1200">
                <a:solidFill>
                  <a:schemeClr val="tx1">
                    <a:tint val="75000"/>
                  </a:schemeClr>
                </a:solidFill>
              </a:defRPr>
            </a:lvl1pPr>
          </a:lstStyle>
          <a:p>
            <a:endParaRPr lang="en-US"/>
          </a:p>
        </p:txBody>
      </p:sp>
      <p:sp>
        <p:nvSpPr>
          <p:cNvPr id="1027" name="Rectangle 2"/>
          <p:cNvSpPr>
            <a:spLocks noGrp="1" noChangeArrowheads="1"/>
          </p:cNvSpPr>
          <p:nvPr>
            <p:ph type="title"/>
          </p:nvPr>
        </p:nvSpPr>
        <p:spPr bwMode="auto">
          <a:xfrm>
            <a:off x="840052" y="253365"/>
            <a:ext cx="8484526" cy="120015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单击此处编辑母版标题样式</a:t>
            </a:r>
          </a:p>
        </p:txBody>
      </p:sp>
      <p:pic>
        <p:nvPicPr>
          <p:cNvPr id="1026" name="Picture 2"/>
          <p:cNvPicPr>
            <a:picLocks noChangeAspect="1" noChangeArrowheads="1"/>
          </p:cNvPicPr>
          <p:nvPr/>
        </p:nvPicPr>
        <p:blipFill>
          <a:blip r:embed="rId9">
            <a:extLst>
              <a:ext uri="{28A0092B-C50C-407E-A947-70E740481C1C}">
                <a14:useLocalDpi xmlns="" xmlns:a14="http://schemas.microsoft.com/office/drawing/2010/main" val="0"/>
              </a:ext>
            </a:extLst>
          </a:blip>
          <a:srcRect/>
          <a:stretch>
            <a:fillRect/>
          </a:stretch>
        </p:blipFill>
        <p:spPr bwMode="auto">
          <a:xfrm>
            <a:off x="5" y="0"/>
            <a:ext cx="10080625" cy="7200900"/>
          </a:xfrm>
          <a:prstGeom prst="rect">
            <a:avLst/>
          </a:prstGeom>
          <a:noFill/>
          <a:ln w="9525">
            <a:noFill/>
            <a:miter lim="800000"/>
            <a:headEnd/>
            <a:tailEnd/>
          </a:ln>
          <a:effectLst/>
        </p:spPr>
      </p:pic>
      <p:pic>
        <p:nvPicPr>
          <p:cNvPr id="12" name="Picture 11" descr="5-01.png"/>
          <p:cNvPicPr>
            <a:picLocks noChangeAspect="1"/>
          </p:cNvPicPr>
          <p:nvPr/>
        </p:nvPicPr>
        <p:blipFill>
          <a:blip r:embed="rId10">
            <a:extLst>
              <a:ext uri="{28A0092B-C50C-407E-A947-70E740481C1C}">
                <a14:useLocalDpi xmlns="" xmlns:a14="http://schemas.microsoft.com/office/drawing/2010/main" val="0"/>
              </a:ext>
            </a:extLst>
          </a:blip>
          <a:stretch>
            <a:fillRect/>
          </a:stretch>
        </p:blipFill>
        <p:spPr>
          <a:xfrm>
            <a:off x="118516" y="0"/>
            <a:ext cx="10080625" cy="7200900"/>
          </a:xfrm>
          <a:prstGeom prst="rect">
            <a:avLst/>
          </a:prstGeom>
        </p:spPr>
      </p:pic>
      <p:pic>
        <p:nvPicPr>
          <p:cNvPr id="10" name="Picture 3"/>
          <p:cNvPicPr>
            <a:picLocks noChangeAspect="1" noChangeArrowheads="1"/>
          </p:cNvPicPr>
          <p:nvPr/>
        </p:nvPicPr>
        <p:blipFill>
          <a:blip r:embed="rId11">
            <a:extLst>
              <a:ext uri="{28A0092B-C50C-407E-A947-70E740481C1C}">
                <a14:useLocalDpi xmlns="" xmlns:a14="http://schemas.microsoft.com/office/drawing/2010/main" val="0"/>
              </a:ext>
            </a:extLst>
          </a:blip>
          <a:srcRect/>
          <a:stretch>
            <a:fillRect/>
          </a:stretch>
        </p:blipFill>
        <p:spPr bwMode="auto">
          <a:xfrm>
            <a:off x="10164640" y="38339"/>
            <a:ext cx="521532" cy="7002542"/>
          </a:xfrm>
          <a:prstGeom prst="rect">
            <a:avLst/>
          </a:prstGeom>
          <a:noFill/>
          <a:ln w="9525">
            <a:noFill/>
            <a:miter lim="800000"/>
            <a:headEnd/>
            <a:tailEnd/>
          </a:ln>
          <a:effectLst/>
        </p:spPr>
      </p:pic>
      <p:sp>
        <p:nvSpPr>
          <p:cNvPr id="17" name="Rectangle 5"/>
          <p:cNvSpPr txBox="1">
            <a:spLocks noChangeArrowheads="1"/>
          </p:cNvSpPr>
          <p:nvPr/>
        </p:nvSpPr>
        <p:spPr bwMode="auto">
          <a:xfrm>
            <a:off x="4881554" y="6700397"/>
            <a:ext cx="714453" cy="294227"/>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342900" indent="-342900" algn="l" rtl="0" eaLnBrk="0" fontAlgn="base" hangingPunct="0">
              <a:spcBef>
                <a:spcPct val="50000"/>
              </a:spcBef>
              <a:spcAft>
                <a:spcPct val="0"/>
              </a:spcAft>
              <a:defRPr sz="2000">
                <a:solidFill>
                  <a:srgbClr val="C32330"/>
                </a:solidFill>
                <a:latin typeface="Myriad"/>
                <a:ea typeface="+mn-ea"/>
                <a:cs typeface="Myriad"/>
              </a:defRPr>
            </a:lvl1pPr>
            <a:lvl2pPr marL="341313" indent="-227013" algn="l" rtl="0" eaLnBrk="0" fontAlgn="base" hangingPunct="0">
              <a:spcBef>
                <a:spcPct val="35000"/>
              </a:spcBef>
              <a:spcAft>
                <a:spcPct val="0"/>
              </a:spcAft>
              <a:buChar char="•"/>
              <a:defRPr sz="2000">
                <a:solidFill>
                  <a:schemeClr val="tx1"/>
                </a:solidFill>
                <a:latin typeface="Myriad"/>
                <a:ea typeface="+mn-ea"/>
                <a:cs typeface="Myriad"/>
              </a:defRPr>
            </a:lvl2pPr>
            <a:lvl3pPr marL="682625" indent="-227013" algn="l" rtl="0" eaLnBrk="0" fontAlgn="base" hangingPunct="0">
              <a:spcBef>
                <a:spcPct val="20000"/>
              </a:spcBef>
              <a:spcAft>
                <a:spcPct val="0"/>
              </a:spcAft>
              <a:buChar char="–"/>
              <a:defRPr sz="2000">
                <a:solidFill>
                  <a:schemeClr val="tx1"/>
                </a:solidFill>
                <a:latin typeface="Myriad"/>
                <a:ea typeface="+mn-ea"/>
                <a:cs typeface="Myriad"/>
              </a:defRPr>
            </a:lvl3pPr>
            <a:lvl4pPr marL="1028700" indent="-230188" algn="l" rtl="0" eaLnBrk="0" fontAlgn="base" hangingPunct="0">
              <a:spcBef>
                <a:spcPct val="10000"/>
              </a:spcBef>
              <a:spcAft>
                <a:spcPct val="0"/>
              </a:spcAft>
              <a:buChar char="•"/>
              <a:defRPr sz="2000">
                <a:solidFill>
                  <a:schemeClr val="tx1"/>
                </a:solidFill>
                <a:latin typeface="Myriad"/>
                <a:ea typeface="+mn-ea"/>
                <a:cs typeface="Myriad"/>
              </a:defRPr>
            </a:lvl4pPr>
            <a:lvl5pPr marL="1373188" indent="-230188" algn="l" rtl="0" eaLnBrk="0" fontAlgn="base" hangingPunct="0">
              <a:spcBef>
                <a:spcPct val="5000"/>
              </a:spcBef>
              <a:spcAft>
                <a:spcPct val="0"/>
              </a:spcAft>
              <a:buChar char="–"/>
              <a:defRPr sz="2000">
                <a:solidFill>
                  <a:schemeClr val="tx1"/>
                </a:solidFill>
                <a:latin typeface="Myriad"/>
                <a:ea typeface="+mn-ea"/>
                <a:cs typeface="Myriad"/>
              </a:defRPr>
            </a:lvl5pPr>
            <a:lvl6pPr marL="1830388" indent="-230188" algn="l" rtl="0" fontAlgn="base">
              <a:spcBef>
                <a:spcPct val="5000"/>
              </a:spcBef>
              <a:spcAft>
                <a:spcPct val="0"/>
              </a:spcAft>
              <a:buChar char="–"/>
              <a:defRPr sz="2000">
                <a:solidFill>
                  <a:schemeClr val="tx1"/>
                </a:solidFill>
                <a:latin typeface="+mn-lt"/>
                <a:ea typeface="+mn-ea"/>
                <a:cs typeface="+mn-cs"/>
              </a:defRPr>
            </a:lvl6pPr>
            <a:lvl7pPr marL="2287588" indent="-230188" algn="l" rtl="0" fontAlgn="base">
              <a:spcBef>
                <a:spcPct val="5000"/>
              </a:spcBef>
              <a:spcAft>
                <a:spcPct val="0"/>
              </a:spcAft>
              <a:buChar char="–"/>
              <a:defRPr sz="2000">
                <a:solidFill>
                  <a:schemeClr val="tx1"/>
                </a:solidFill>
                <a:latin typeface="+mn-lt"/>
                <a:ea typeface="+mn-ea"/>
                <a:cs typeface="+mn-cs"/>
              </a:defRPr>
            </a:lvl7pPr>
            <a:lvl8pPr marL="2744788" indent="-230188" algn="l" rtl="0" fontAlgn="base">
              <a:spcBef>
                <a:spcPct val="5000"/>
              </a:spcBef>
              <a:spcAft>
                <a:spcPct val="0"/>
              </a:spcAft>
              <a:buChar char="–"/>
              <a:defRPr sz="2000">
                <a:solidFill>
                  <a:schemeClr val="tx1"/>
                </a:solidFill>
                <a:latin typeface="+mn-lt"/>
                <a:ea typeface="+mn-ea"/>
                <a:cs typeface="+mn-cs"/>
              </a:defRPr>
            </a:lvl8pPr>
            <a:lvl9pPr marL="3201988" indent="-230188" algn="l" rtl="0" fontAlgn="base">
              <a:spcBef>
                <a:spcPct val="5000"/>
              </a:spcBef>
              <a:spcAft>
                <a:spcPct val="0"/>
              </a:spcAft>
              <a:buChar char="–"/>
              <a:defRPr sz="2000">
                <a:solidFill>
                  <a:schemeClr val="tx1"/>
                </a:solidFill>
                <a:latin typeface="+mn-lt"/>
                <a:ea typeface="+mn-ea"/>
                <a:cs typeface="+mn-cs"/>
              </a:defRPr>
            </a:lvl9pPr>
          </a:lstStyle>
          <a:p>
            <a:fld id="{81C92AA0-F44F-478F-9B1C-4B493B85AA82}" type="slidenum">
              <a:rPr lang="zh-CN" altLang="en-US" sz="1600" b="1" baseline="0" smtClean="0">
                <a:solidFill>
                  <a:srgbClr val="808582"/>
                </a:solidFill>
                <a:latin typeface="微软雅黑" pitchFamily="34" charset="-122"/>
                <a:ea typeface="微软雅黑" pitchFamily="34" charset="-122"/>
              </a:rPr>
              <a:pPr/>
              <a:t>‹#›</a:t>
            </a:fld>
            <a:endParaRPr lang="zh-CN" altLang="en-US" sz="1600" b="1" baseline="0" dirty="0">
              <a:solidFill>
                <a:srgbClr val="808582"/>
              </a:solidFill>
              <a:latin typeface="微软雅黑" pitchFamily="34" charset="-122"/>
              <a:ea typeface="微软雅黑" pitchFamily="3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 id="2147483656" r:id="rId6"/>
    <p:sldLayoutId id="2147483703" r:id="rId7"/>
  </p:sldLayoutIdLst>
  <p:timing>
    <p:tnLst>
      <p:par>
        <p:cTn id="1" dur="indefinite" restart="never" nodeType="tmRoot"/>
      </p:par>
    </p:tnLst>
  </p:timing>
  <p:txStyles>
    <p:titleStyle>
      <a:lvl1pPr algn="l" rtl="0" eaLnBrk="0" fontAlgn="base" hangingPunct="0">
        <a:spcBef>
          <a:spcPct val="0"/>
        </a:spcBef>
        <a:spcAft>
          <a:spcPct val="0"/>
        </a:spcAft>
        <a:defRPr sz="2400" b="1">
          <a:solidFill>
            <a:srgbClr val="C32330"/>
          </a:solidFill>
          <a:latin typeface="Myriad"/>
          <a:ea typeface="+mj-ea"/>
          <a:cs typeface="Myriad"/>
        </a:defRPr>
      </a:lvl1pPr>
      <a:lvl2pPr algn="l" rtl="0" eaLnBrk="0" fontAlgn="base" hangingPunct="0">
        <a:spcBef>
          <a:spcPct val="0"/>
        </a:spcBef>
        <a:spcAft>
          <a:spcPct val="0"/>
        </a:spcAft>
        <a:defRPr sz="2400" b="1">
          <a:solidFill>
            <a:schemeClr val="tx2"/>
          </a:solidFill>
          <a:latin typeface="Myriad" charset="0"/>
          <a:ea typeface="宋体" charset="-122"/>
          <a:cs typeface="宋体" charset="-122"/>
        </a:defRPr>
      </a:lvl2pPr>
      <a:lvl3pPr algn="l" rtl="0" eaLnBrk="0" fontAlgn="base" hangingPunct="0">
        <a:spcBef>
          <a:spcPct val="0"/>
        </a:spcBef>
        <a:spcAft>
          <a:spcPct val="0"/>
        </a:spcAft>
        <a:defRPr sz="2400" b="1">
          <a:solidFill>
            <a:schemeClr val="tx2"/>
          </a:solidFill>
          <a:latin typeface="Myriad" charset="0"/>
          <a:ea typeface="宋体" charset="-122"/>
          <a:cs typeface="宋体" charset="-122"/>
        </a:defRPr>
      </a:lvl3pPr>
      <a:lvl4pPr algn="l" rtl="0" eaLnBrk="0" fontAlgn="base" hangingPunct="0">
        <a:spcBef>
          <a:spcPct val="0"/>
        </a:spcBef>
        <a:spcAft>
          <a:spcPct val="0"/>
        </a:spcAft>
        <a:defRPr sz="2400" b="1">
          <a:solidFill>
            <a:schemeClr val="tx2"/>
          </a:solidFill>
          <a:latin typeface="Myriad" charset="0"/>
          <a:ea typeface="宋体" charset="-122"/>
          <a:cs typeface="宋体" charset="-122"/>
        </a:defRPr>
      </a:lvl4pPr>
      <a:lvl5pPr algn="l" rtl="0" eaLnBrk="0" fontAlgn="base" hangingPunct="0">
        <a:spcBef>
          <a:spcPct val="0"/>
        </a:spcBef>
        <a:spcAft>
          <a:spcPct val="0"/>
        </a:spcAft>
        <a:defRPr sz="2400" b="1">
          <a:solidFill>
            <a:schemeClr val="tx2"/>
          </a:solidFill>
          <a:latin typeface="Myriad" charset="0"/>
          <a:ea typeface="宋体" charset="-122"/>
          <a:cs typeface="宋体" charset="-122"/>
        </a:defRPr>
      </a:lvl5pPr>
      <a:lvl6pPr marL="457175" algn="l" rtl="0" fontAlgn="base">
        <a:spcBef>
          <a:spcPct val="0"/>
        </a:spcBef>
        <a:spcAft>
          <a:spcPct val="0"/>
        </a:spcAft>
        <a:defRPr sz="2400" b="1">
          <a:solidFill>
            <a:schemeClr val="tx2"/>
          </a:solidFill>
          <a:latin typeface="宋体" charset="-122"/>
          <a:ea typeface="宋体" charset="-122"/>
          <a:cs typeface="宋体" charset="-122"/>
        </a:defRPr>
      </a:lvl6pPr>
      <a:lvl7pPr marL="914352" algn="l" rtl="0" fontAlgn="base">
        <a:spcBef>
          <a:spcPct val="0"/>
        </a:spcBef>
        <a:spcAft>
          <a:spcPct val="0"/>
        </a:spcAft>
        <a:defRPr sz="2400" b="1">
          <a:solidFill>
            <a:schemeClr val="tx2"/>
          </a:solidFill>
          <a:latin typeface="宋体" charset="-122"/>
          <a:ea typeface="宋体" charset="-122"/>
          <a:cs typeface="宋体" charset="-122"/>
        </a:defRPr>
      </a:lvl7pPr>
      <a:lvl8pPr marL="1371527" algn="l" rtl="0" fontAlgn="base">
        <a:spcBef>
          <a:spcPct val="0"/>
        </a:spcBef>
        <a:spcAft>
          <a:spcPct val="0"/>
        </a:spcAft>
        <a:defRPr sz="2400" b="1">
          <a:solidFill>
            <a:schemeClr val="tx2"/>
          </a:solidFill>
          <a:latin typeface="宋体" charset="-122"/>
          <a:ea typeface="宋体" charset="-122"/>
          <a:cs typeface="宋体" charset="-122"/>
        </a:defRPr>
      </a:lvl8pPr>
      <a:lvl9pPr marL="1828702" algn="l" rtl="0" fontAlgn="base">
        <a:spcBef>
          <a:spcPct val="0"/>
        </a:spcBef>
        <a:spcAft>
          <a:spcPct val="0"/>
        </a:spcAft>
        <a:defRPr sz="2400" b="1">
          <a:solidFill>
            <a:schemeClr val="tx2"/>
          </a:solidFill>
          <a:latin typeface="宋体" charset="-122"/>
          <a:ea typeface="宋体" charset="-122"/>
          <a:cs typeface="宋体" charset="-122"/>
        </a:defRPr>
      </a:lvl9pPr>
    </p:titleStyle>
    <p:bodyStyle>
      <a:lvl1pPr marL="342882" indent="-342882" algn="l" rtl="0" eaLnBrk="0" fontAlgn="base" hangingPunct="0">
        <a:spcBef>
          <a:spcPct val="50000"/>
        </a:spcBef>
        <a:spcAft>
          <a:spcPct val="0"/>
        </a:spcAft>
        <a:defRPr sz="2000">
          <a:solidFill>
            <a:schemeClr val="tx1"/>
          </a:solidFill>
          <a:latin typeface="Myriad"/>
          <a:ea typeface="+mn-ea"/>
          <a:cs typeface="Myriad"/>
        </a:defRPr>
      </a:lvl1pPr>
      <a:lvl2pPr marL="114294" indent="0" algn="l" rtl="0" eaLnBrk="0" fontAlgn="base" hangingPunct="0">
        <a:spcBef>
          <a:spcPct val="35000"/>
        </a:spcBef>
        <a:spcAft>
          <a:spcPct val="0"/>
        </a:spcAft>
        <a:buNone/>
        <a:defRPr sz="2000">
          <a:solidFill>
            <a:schemeClr val="tx1"/>
          </a:solidFill>
          <a:latin typeface="Myriad"/>
          <a:ea typeface="+mn-ea"/>
          <a:cs typeface="Myriad"/>
        </a:defRPr>
      </a:lvl2pPr>
      <a:lvl3pPr marL="455588" indent="0" algn="l" rtl="0" eaLnBrk="0" fontAlgn="base" hangingPunct="0">
        <a:spcBef>
          <a:spcPct val="20000"/>
        </a:spcBef>
        <a:spcAft>
          <a:spcPct val="0"/>
        </a:spcAft>
        <a:buNone/>
        <a:defRPr sz="2000">
          <a:solidFill>
            <a:schemeClr val="tx1"/>
          </a:solidFill>
          <a:latin typeface="Myriad"/>
          <a:ea typeface="+mn-ea"/>
          <a:cs typeface="Myriad"/>
        </a:defRPr>
      </a:lvl3pPr>
      <a:lvl4pPr marL="798470" indent="0" algn="l" rtl="0" eaLnBrk="0" fontAlgn="base" hangingPunct="0">
        <a:spcBef>
          <a:spcPct val="10000"/>
        </a:spcBef>
        <a:spcAft>
          <a:spcPct val="0"/>
        </a:spcAft>
        <a:buNone/>
        <a:defRPr sz="2000">
          <a:solidFill>
            <a:schemeClr val="tx1"/>
          </a:solidFill>
          <a:latin typeface="Myriad"/>
          <a:ea typeface="+mn-ea"/>
          <a:cs typeface="Myriad"/>
        </a:defRPr>
      </a:lvl4pPr>
      <a:lvl5pPr marL="1142939" indent="0" algn="l" rtl="0" eaLnBrk="0" fontAlgn="base" hangingPunct="0">
        <a:spcBef>
          <a:spcPct val="5000"/>
        </a:spcBef>
        <a:spcAft>
          <a:spcPct val="0"/>
        </a:spcAft>
        <a:buNone/>
        <a:defRPr sz="2000">
          <a:solidFill>
            <a:schemeClr val="tx1"/>
          </a:solidFill>
          <a:latin typeface="Myriad"/>
          <a:ea typeface="+mn-ea"/>
          <a:cs typeface="Myriad"/>
        </a:defRPr>
      </a:lvl5pPr>
      <a:lvl6pPr marL="1830291" indent="-230176" algn="l" rtl="0" fontAlgn="base">
        <a:spcBef>
          <a:spcPct val="5000"/>
        </a:spcBef>
        <a:spcAft>
          <a:spcPct val="0"/>
        </a:spcAft>
        <a:buChar char="–"/>
        <a:defRPr sz="2000">
          <a:solidFill>
            <a:schemeClr val="tx1"/>
          </a:solidFill>
          <a:latin typeface="+mn-lt"/>
          <a:ea typeface="+mn-ea"/>
          <a:cs typeface="+mn-cs"/>
        </a:defRPr>
      </a:lvl6pPr>
      <a:lvl7pPr marL="2287466" indent="-230176" algn="l" rtl="0" fontAlgn="base">
        <a:spcBef>
          <a:spcPct val="5000"/>
        </a:spcBef>
        <a:spcAft>
          <a:spcPct val="0"/>
        </a:spcAft>
        <a:buChar char="–"/>
        <a:defRPr sz="2000">
          <a:solidFill>
            <a:schemeClr val="tx1"/>
          </a:solidFill>
          <a:latin typeface="+mn-lt"/>
          <a:ea typeface="+mn-ea"/>
          <a:cs typeface="+mn-cs"/>
        </a:defRPr>
      </a:lvl7pPr>
      <a:lvl8pPr marL="2744641" indent="-230176" algn="l" rtl="0" fontAlgn="base">
        <a:spcBef>
          <a:spcPct val="5000"/>
        </a:spcBef>
        <a:spcAft>
          <a:spcPct val="0"/>
        </a:spcAft>
        <a:buChar char="–"/>
        <a:defRPr sz="2000">
          <a:solidFill>
            <a:schemeClr val="tx1"/>
          </a:solidFill>
          <a:latin typeface="+mn-lt"/>
          <a:ea typeface="+mn-ea"/>
          <a:cs typeface="+mn-cs"/>
        </a:defRPr>
      </a:lvl8pPr>
      <a:lvl9pPr marL="3201817" indent="-230176" algn="l" rtl="0" fontAlgn="base">
        <a:spcBef>
          <a:spcPct val="5000"/>
        </a:spcBef>
        <a:spcAft>
          <a:spcPct val="0"/>
        </a:spcAft>
        <a:buChar char="–"/>
        <a:defRPr sz="2000">
          <a:solidFill>
            <a:schemeClr val="tx1"/>
          </a:solidFill>
          <a:latin typeface="+mn-lt"/>
          <a:ea typeface="+mn-ea"/>
          <a:cs typeface="+mn-cs"/>
        </a:defRPr>
      </a:lvl9pPr>
    </p:bodyStyle>
    <p:otherStyle>
      <a:defPPr>
        <a:defRPr lang="en-US"/>
      </a:defPPr>
      <a:lvl1pPr marL="0" algn="l" defTabSz="457175" rtl="0" eaLnBrk="1" latinLnBrk="0" hangingPunct="1">
        <a:defRPr sz="1800" kern="1200">
          <a:solidFill>
            <a:schemeClr val="tx1"/>
          </a:solidFill>
          <a:latin typeface="+mn-lt"/>
          <a:ea typeface="+mn-ea"/>
          <a:cs typeface="+mn-cs"/>
        </a:defRPr>
      </a:lvl1pPr>
      <a:lvl2pPr marL="457175" algn="l" defTabSz="457175" rtl="0" eaLnBrk="1" latinLnBrk="0" hangingPunct="1">
        <a:defRPr sz="1800" kern="1200">
          <a:solidFill>
            <a:schemeClr val="tx1"/>
          </a:solidFill>
          <a:latin typeface="+mn-lt"/>
          <a:ea typeface="+mn-ea"/>
          <a:cs typeface="+mn-cs"/>
        </a:defRPr>
      </a:lvl2pPr>
      <a:lvl3pPr marL="914352" algn="l" defTabSz="457175" rtl="0" eaLnBrk="1" latinLnBrk="0" hangingPunct="1">
        <a:defRPr sz="1800" kern="1200">
          <a:solidFill>
            <a:schemeClr val="tx1"/>
          </a:solidFill>
          <a:latin typeface="+mn-lt"/>
          <a:ea typeface="+mn-ea"/>
          <a:cs typeface="+mn-cs"/>
        </a:defRPr>
      </a:lvl3pPr>
      <a:lvl4pPr marL="1371527" algn="l" defTabSz="457175" rtl="0" eaLnBrk="1" latinLnBrk="0" hangingPunct="1">
        <a:defRPr sz="1800" kern="1200">
          <a:solidFill>
            <a:schemeClr val="tx1"/>
          </a:solidFill>
          <a:latin typeface="+mn-lt"/>
          <a:ea typeface="+mn-ea"/>
          <a:cs typeface="+mn-cs"/>
        </a:defRPr>
      </a:lvl4pPr>
      <a:lvl5pPr marL="1828702" algn="l" defTabSz="457175" rtl="0" eaLnBrk="1" latinLnBrk="0" hangingPunct="1">
        <a:defRPr sz="1800" kern="1200">
          <a:solidFill>
            <a:schemeClr val="tx1"/>
          </a:solidFill>
          <a:latin typeface="+mn-lt"/>
          <a:ea typeface="+mn-ea"/>
          <a:cs typeface="+mn-cs"/>
        </a:defRPr>
      </a:lvl5pPr>
      <a:lvl6pPr marL="2285878" algn="l" defTabSz="457175" rtl="0" eaLnBrk="1" latinLnBrk="0" hangingPunct="1">
        <a:defRPr sz="1800" kern="1200">
          <a:solidFill>
            <a:schemeClr val="tx1"/>
          </a:solidFill>
          <a:latin typeface="+mn-lt"/>
          <a:ea typeface="+mn-ea"/>
          <a:cs typeface="+mn-cs"/>
        </a:defRPr>
      </a:lvl6pPr>
      <a:lvl7pPr marL="2743054" algn="l" defTabSz="457175" rtl="0" eaLnBrk="1" latinLnBrk="0" hangingPunct="1">
        <a:defRPr sz="1800" kern="1200">
          <a:solidFill>
            <a:schemeClr val="tx1"/>
          </a:solidFill>
          <a:latin typeface="+mn-lt"/>
          <a:ea typeface="+mn-ea"/>
          <a:cs typeface="+mn-cs"/>
        </a:defRPr>
      </a:lvl7pPr>
      <a:lvl8pPr marL="3200229" algn="l" defTabSz="457175" rtl="0" eaLnBrk="1" latinLnBrk="0" hangingPunct="1">
        <a:defRPr sz="1800" kern="1200">
          <a:solidFill>
            <a:schemeClr val="tx1"/>
          </a:solidFill>
          <a:latin typeface="+mn-lt"/>
          <a:ea typeface="+mn-ea"/>
          <a:cs typeface="+mn-cs"/>
        </a:defRPr>
      </a:lvl8pPr>
      <a:lvl9pPr marL="3657405" algn="l" defTabSz="45717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CCCCCC"/>
        </a:solidFill>
        <a:effectLst/>
      </p:bgPr>
    </p:bg>
    <p:spTree>
      <p:nvGrpSpPr>
        <p:cNvPr id="1" name=""/>
        <p:cNvGrpSpPr/>
        <p:nvPr/>
      </p:nvGrpSpPr>
      <p:grpSpPr>
        <a:xfrm>
          <a:off x="0" y="0"/>
          <a:ext cx="0" cy="0"/>
          <a:chOff x="0" y="0"/>
          <a:chExt cx="0" cy="0"/>
        </a:xfrm>
      </p:grpSpPr>
      <p:pic>
        <p:nvPicPr>
          <p:cNvPr id="8" name="Picture 7" descr="5-01.png"/>
          <p:cNvPicPr>
            <a:picLocks noChangeAspect="1"/>
          </p:cNvPicPr>
          <p:nvPr/>
        </p:nvPicPr>
        <p:blipFill>
          <a:blip r:embed="rId6">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
        <p:nvSpPr>
          <p:cNvPr id="22530" name="Rectangle 2"/>
          <p:cNvSpPr>
            <a:spLocks noGrp="1" noChangeArrowheads="1"/>
          </p:cNvSpPr>
          <p:nvPr>
            <p:ph type="title"/>
          </p:nvPr>
        </p:nvSpPr>
        <p:spPr bwMode="auto">
          <a:xfrm>
            <a:off x="1932120" y="1680210"/>
            <a:ext cx="7224448" cy="72009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单击此处编辑母版标题样式</a:t>
            </a:r>
          </a:p>
        </p:txBody>
      </p:sp>
      <p:sp>
        <p:nvSpPr>
          <p:cNvPr id="22531" name="Rectangle 3"/>
          <p:cNvSpPr>
            <a:spLocks noGrp="1" noChangeArrowheads="1"/>
          </p:cNvSpPr>
          <p:nvPr>
            <p:ph type="body" idx="1"/>
          </p:nvPr>
        </p:nvSpPr>
        <p:spPr bwMode="auto">
          <a:xfrm>
            <a:off x="1932122" y="2400303"/>
            <a:ext cx="7240199" cy="304038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a:t>
            </a:r>
            <a:r>
              <a:rPr lang="zh-CN" altLang="en-US" dirty="0" smtClean="0"/>
              <a:t>文本样式</a:t>
            </a:r>
            <a:endParaRPr lang="zh-CN" altLang="en-US" dirty="0"/>
          </a:p>
        </p:txBody>
      </p:sp>
      <p:pic>
        <p:nvPicPr>
          <p:cNvPr id="7" name="Picture 3"/>
          <p:cNvPicPr>
            <a:picLocks noChangeAspect="1" noChangeArrowheads="1"/>
          </p:cNvPicPr>
          <p:nvPr/>
        </p:nvPicPr>
        <p:blipFill>
          <a:blip r:embed="rId7">
            <a:extLst>
              <a:ext uri="{28A0092B-C50C-407E-A947-70E740481C1C}">
                <a14:useLocalDpi xmlns="" xmlns:a14="http://schemas.microsoft.com/office/drawing/2010/main" val="0"/>
              </a:ext>
            </a:extLst>
          </a:blip>
          <a:srcRect/>
          <a:stretch>
            <a:fillRect/>
          </a:stretch>
        </p:blipFill>
        <p:spPr bwMode="auto">
          <a:xfrm>
            <a:off x="10164640" y="38339"/>
            <a:ext cx="521532" cy="7002542"/>
          </a:xfrm>
          <a:prstGeom prst="rect">
            <a:avLst/>
          </a:prstGeom>
          <a:noFill/>
          <a:ln w="9525">
            <a:noFill/>
            <a:miter lim="800000"/>
            <a:headEnd/>
            <a:tailEnd/>
          </a:ln>
          <a:effectLst/>
        </p:spPr>
      </p:pic>
    </p:spTree>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Lst>
  <p:timing>
    <p:tnLst>
      <p:par>
        <p:cTn id="1" dur="indefinite" restart="never" nodeType="tmRoot"/>
      </p:par>
    </p:tnLst>
  </p:timing>
  <p:txStyles>
    <p:titleStyle>
      <a:lvl1pPr algn="l" rtl="0" eaLnBrk="0" fontAlgn="base" hangingPunct="0">
        <a:spcBef>
          <a:spcPct val="0"/>
        </a:spcBef>
        <a:spcAft>
          <a:spcPct val="0"/>
        </a:spcAft>
        <a:defRPr sz="2000" b="1" baseline="0">
          <a:solidFill>
            <a:schemeClr val="bg1"/>
          </a:solidFill>
          <a:latin typeface="微软雅黑" pitchFamily="34" charset="-122"/>
          <a:ea typeface="微软雅黑" pitchFamily="34" charset="-122"/>
          <a:cs typeface="+mj-cs"/>
        </a:defRPr>
      </a:lvl1pPr>
      <a:lvl2pPr algn="l" rtl="0" eaLnBrk="0" fontAlgn="base" hangingPunct="0">
        <a:spcBef>
          <a:spcPct val="0"/>
        </a:spcBef>
        <a:spcAft>
          <a:spcPct val="0"/>
        </a:spcAft>
        <a:defRPr sz="3600" b="1">
          <a:solidFill>
            <a:schemeClr val="bg1"/>
          </a:solidFill>
          <a:latin typeface="宋体" charset="-122"/>
          <a:ea typeface="宋体" charset="-122"/>
          <a:cs typeface="宋体" charset="-122"/>
        </a:defRPr>
      </a:lvl2pPr>
      <a:lvl3pPr algn="l" rtl="0" eaLnBrk="0" fontAlgn="base" hangingPunct="0">
        <a:spcBef>
          <a:spcPct val="0"/>
        </a:spcBef>
        <a:spcAft>
          <a:spcPct val="0"/>
        </a:spcAft>
        <a:defRPr sz="3600" b="1">
          <a:solidFill>
            <a:schemeClr val="bg1"/>
          </a:solidFill>
          <a:latin typeface="宋体" charset="-122"/>
          <a:ea typeface="宋体" charset="-122"/>
          <a:cs typeface="宋体" charset="-122"/>
        </a:defRPr>
      </a:lvl3pPr>
      <a:lvl4pPr algn="l" rtl="0" eaLnBrk="0" fontAlgn="base" hangingPunct="0">
        <a:spcBef>
          <a:spcPct val="0"/>
        </a:spcBef>
        <a:spcAft>
          <a:spcPct val="0"/>
        </a:spcAft>
        <a:defRPr sz="3600" b="1">
          <a:solidFill>
            <a:schemeClr val="bg1"/>
          </a:solidFill>
          <a:latin typeface="宋体" charset="-122"/>
          <a:ea typeface="宋体" charset="-122"/>
          <a:cs typeface="宋体" charset="-122"/>
        </a:defRPr>
      </a:lvl4pPr>
      <a:lvl5pPr algn="l" rtl="0" eaLnBrk="0" fontAlgn="base" hangingPunct="0">
        <a:spcBef>
          <a:spcPct val="0"/>
        </a:spcBef>
        <a:spcAft>
          <a:spcPct val="0"/>
        </a:spcAft>
        <a:defRPr sz="3600" b="1">
          <a:solidFill>
            <a:schemeClr val="bg1"/>
          </a:solidFill>
          <a:latin typeface="宋体" charset="-122"/>
          <a:ea typeface="宋体" charset="-122"/>
          <a:cs typeface="宋体" charset="-122"/>
        </a:defRPr>
      </a:lvl5pPr>
      <a:lvl6pPr marL="457175" algn="l" rtl="0" fontAlgn="base">
        <a:spcBef>
          <a:spcPct val="0"/>
        </a:spcBef>
        <a:spcAft>
          <a:spcPct val="0"/>
        </a:spcAft>
        <a:defRPr sz="3600" b="1">
          <a:solidFill>
            <a:schemeClr val="bg1"/>
          </a:solidFill>
          <a:latin typeface="宋体" charset="-122"/>
          <a:ea typeface="宋体" charset="-122"/>
          <a:cs typeface="宋体" charset="-122"/>
        </a:defRPr>
      </a:lvl6pPr>
      <a:lvl7pPr marL="914352" algn="l" rtl="0" fontAlgn="base">
        <a:spcBef>
          <a:spcPct val="0"/>
        </a:spcBef>
        <a:spcAft>
          <a:spcPct val="0"/>
        </a:spcAft>
        <a:defRPr sz="3600" b="1">
          <a:solidFill>
            <a:schemeClr val="bg1"/>
          </a:solidFill>
          <a:latin typeface="宋体" charset="-122"/>
          <a:ea typeface="宋体" charset="-122"/>
          <a:cs typeface="宋体" charset="-122"/>
        </a:defRPr>
      </a:lvl7pPr>
      <a:lvl8pPr marL="1371527" algn="l" rtl="0" fontAlgn="base">
        <a:spcBef>
          <a:spcPct val="0"/>
        </a:spcBef>
        <a:spcAft>
          <a:spcPct val="0"/>
        </a:spcAft>
        <a:defRPr sz="3600" b="1">
          <a:solidFill>
            <a:schemeClr val="bg1"/>
          </a:solidFill>
          <a:latin typeface="宋体" charset="-122"/>
          <a:ea typeface="宋体" charset="-122"/>
          <a:cs typeface="宋体" charset="-122"/>
        </a:defRPr>
      </a:lvl8pPr>
      <a:lvl9pPr marL="1828702" algn="l" rtl="0" fontAlgn="base">
        <a:spcBef>
          <a:spcPct val="0"/>
        </a:spcBef>
        <a:spcAft>
          <a:spcPct val="0"/>
        </a:spcAft>
        <a:defRPr sz="3600" b="1">
          <a:solidFill>
            <a:schemeClr val="bg1"/>
          </a:solidFill>
          <a:latin typeface="宋体" charset="-122"/>
          <a:ea typeface="宋体" charset="-122"/>
          <a:cs typeface="宋体" charset="-122"/>
        </a:defRPr>
      </a:lvl9pPr>
    </p:titleStyle>
    <p:bodyStyle>
      <a:lvl1pPr marL="342882" indent="-342882" algn="l" rtl="0" eaLnBrk="0" fontAlgn="base" hangingPunct="0">
        <a:spcBef>
          <a:spcPct val="50000"/>
        </a:spcBef>
        <a:spcAft>
          <a:spcPct val="0"/>
        </a:spcAft>
        <a:defRPr sz="1400" baseline="0">
          <a:solidFill>
            <a:schemeClr val="tx1"/>
          </a:solidFill>
          <a:latin typeface="微软雅黑" pitchFamily="34" charset="-122"/>
          <a:ea typeface="微软雅黑" pitchFamily="34" charset="-122"/>
          <a:cs typeface="+mn-cs"/>
        </a:defRPr>
      </a:lvl1pPr>
      <a:lvl2pPr marL="341295" indent="-227001" algn="l" rtl="0" eaLnBrk="0" fontAlgn="base" hangingPunct="0">
        <a:spcBef>
          <a:spcPct val="35000"/>
        </a:spcBef>
        <a:spcAft>
          <a:spcPct val="0"/>
        </a:spcAft>
        <a:buChar char="•"/>
        <a:defRPr sz="1400">
          <a:solidFill>
            <a:schemeClr val="tx1"/>
          </a:solidFill>
          <a:latin typeface="+mn-lt"/>
          <a:ea typeface="+mn-ea"/>
          <a:cs typeface="+mn-cs"/>
        </a:defRPr>
      </a:lvl2pPr>
      <a:lvl3pPr marL="682589" indent="-227001" algn="l" rtl="0" eaLnBrk="0" fontAlgn="base" hangingPunct="0">
        <a:spcBef>
          <a:spcPct val="20000"/>
        </a:spcBef>
        <a:spcAft>
          <a:spcPct val="0"/>
        </a:spcAft>
        <a:buChar char="–"/>
        <a:defRPr sz="1400">
          <a:solidFill>
            <a:schemeClr val="tx1"/>
          </a:solidFill>
          <a:latin typeface="+mn-lt"/>
          <a:ea typeface="+mn-ea"/>
          <a:cs typeface="+mn-cs"/>
        </a:defRPr>
      </a:lvl3pPr>
      <a:lvl4pPr marL="1028645" indent="-230176" algn="l" rtl="0" eaLnBrk="0" fontAlgn="base" hangingPunct="0">
        <a:spcBef>
          <a:spcPct val="10000"/>
        </a:spcBef>
        <a:spcAft>
          <a:spcPct val="0"/>
        </a:spcAft>
        <a:buChar char="•"/>
        <a:defRPr sz="1400">
          <a:solidFill>
            <a:schemeClr val="tx1"/>
          </a:solidFill>
          <a:latin typeface="+mn-lt"/>
          <a:ea typeface="+mn-ea"/>
          <a:cs typeface="+mn-cs"/>
        </a:defRPr>
      </a:lvl4pPr>
      <a:lvl5pPr marL="1373114" indent="-230176" algn="l" rtl="0" eaLnBrk="0" fontAlgn="base" hangingPunct="0">
        <a:spcBef>
          <a:spcPct val="5000"/>
        </a:spcBef>
        <a:spcAft>
          <a:spcPct val="0"/>
        </a:spcAft>
        <a:buChar char="–"/>
        <a:defRPr sz="1400">
          <a:solidFill>
            <a:schemeClr val="tx1"/>
          </a:solidFill>
          <a:latin typeface="+mn-lt"/>
          <a:ea typeface="+mn-ea"/>
          <a:cs typeface="+mn-cs"/>
        </a:defRPr>
      </a:lvl5pPr>
      <a:lvl6pPr marL="1830291" indent="-230176" algn="l" rtl="0" fontAlgn="base">
        <a:spcBef>
          <a:spcPct val="5000"/>
        </a:spcBef>
        <a:spcAft>
          <a:spcPct val="0"/>
        </a:spcAft>
        <a:buChar char="–"/>
        <a:defRPr sz="1400">
          <a:solidFill>
            <a:schemeClr val="tx1"/>
          </a:solidFill>
          <a:latin typeface="+mn-lt"/>
          <a:ea typeface="+mn-ea"/>
          <a:cs typeface="+mn-cs"/>
        </a:defRPr>
      </a:lvl6pPr>
      <a:lvl7pPr marL="2287466" indent="-230176" algn="l" rtl="0" fontAlgn="base">
        <a:spcBef>
          <a:spcPct val="5000"/>
        </a:spcBef>
        <a:spcAft>
          <a:spcPct val="0"/>
        </a:spcAft>
        <a:buChar char="–"/>
        <a:defRPr sz="1400">
          <a:solidFill>
            <a:schemeClr val="tx1"/>
          </a:solidFill>
          <a:latin typeface="+mn-lt"/>
          <a:ea typeface="+mn-ea"/>
          <a:cs typeface="+mn-cs"/>
        </a:defRPr>
      </a:lvl7pPr>
      <a:lvl8pPr marL="2744641" indent="-230176" algn="l" rtl="0" fontAlgn="base">
        <a:spcBef>
          <a:spcPct val="5000"/>
        </a:spcBef>
        <a:spcAft>
          <a:spcPct val="0"/>
        </a:spcAft>
        <a:buChar char="–"/>
        <a:defRPr sz="1400">
          <a:solidFill>
            <a:schemeClr val="tx1"/>
          </a:solidFill>
          <a:latin typeface="+mn-lt"/>
          <a:ea typeface="+mn-ea"/>
          <a:cs typeface="+mn-cs"/>
        </a:defRPr>
      </a:lvl8pPr>
      <a:lvl9pPr marL="3201817" indent="-230176" algn="l" rtl="0" fontAlgn="base">
        <a:spcBef>
          <a:spcPct val="5000"/>
        </a:spcBef>
        <a:spcAft>
          <a:spcPct val="0"/>
        </a:spcAft>
        <a:buChar char="–"/>
        <a:defRPr sz="1400">
          <a:solidFill>
            <a:schemeClr val="tx1"/>
          </a:solidFill>
          <a:latin typeface="+mn-lt"/>
          <a:ea typeface="+mn-ea"/>
          <a:cs typeface="+mn-cs"/>
        </a:defRPr>
      </a:lvl9pPr>
    </p:bodyStyle>
    <p:otherStyle>
      <a:defPPr>
        <a:defRPr lang="en-US"/>
      </a:defPPr>
      <a:lvl1pPr marL="0" algn="l" defTabSz="457175" rtl="0" eaLnBrk="1" latinLnBrk="0" hangingPunct="1">
        <a:defRPr sz="1800" kern="1200">
          <a:solidFill>
            <a:schemeClr val="tx1"/>
          </a:solidFill>
          <a:latin typeface="+mn-lt"/>
          <a:ea typeface="+mn-ea"/>
          <a:cs typeface="+mn-cs"/>
        </a:defRPr>
      </a:lvl1pPr>
      <a:lvl2pPr marL="457175" algn="l" defTabSz="457175" rtl="0" eaLnBrk="1" latinLnBrk="0" hangingPunct="1">
        <a:defRPr sz="1800" kern="1200">
          <a:solidFill>
            <a:schemeClr val="tx1"/>
          </a:solidFill>
          <a:latin typeface="+mn-lt"/>
          <a:ea typeface="+mn-ea"/>
          <a:cs typeface="+mn-cs"/>
        </a:defRPr>
      </a:lvl2pPr>
      <a:lvl3pPr marL="914352" algn="l" defTabSz="457175" rtl="0" eaLnBrk="1" latinLnBrk="0" hangingPunct="1">
        <a:defRPr sz="1800" kern="1200">
          <a:solidFill>
            <a:schemeClr val="tx1"/>
          </a:solidFill>
          <a:latin typeface="+mn-lt"/>
          <a:ea typeface="+mn-ea"/>
          <a:cs typeface="+mn-cs"/>
        </a:defRPr>
      </a:lvl3pPr>
      <a:lvl4pPr marL="1371527" algn="l" defTabSz="457175" rtl="0" eaLnBrk="1" latinLnBrk="0" hangingPunct="1">
        <a:defRPr sz="1800" kern="1200">
          <a:solidFill>
            <a:schemeClr val="tx1"/>
          </a:solidFill>
          <a:latin typeface="+mn-lt"/>
          <a:ea typeface="+mn-ea"/>
          <a:cs typeface="+mn-cs"/>
        </a:defRPr>
      </a:lvl4pPr>
      <a:lvl5pPr marL="1828702" algn="l" defTabSz="457175" rtl="0" eaLnBrk="1" latinLnBrk="0" hangingPunct="1">
        <a:defRPr sz="1800" kern="1200">
          <a:solidFill>
            <a:schemeClr val="tx1"/>
          </a:solidFill>
          <a:latin typeface="+mn-lt"/>
          <a:ea typeface="+mn-ea"/>
          <a:cs typeface="+mn-cs"/>
        </a:defRPr>
      </a:lvl5pPr>
      <a:lvl6pPr marL="2285878" algn="l" defTabSz="457175" rtl="0" eaLnBrk="1" latinLnBrk="0" hangingPunct="1">
        <a:defRPr sz="1800" kern="1200">
          <a:solidFill>
            <a:schemeClr val="tx1"/>
          </a:solidFill>
          <a:latin typeface="+mn-lt"/>
          <a:ea typeface="+mn-ea"/>
          <a:cs typeface="+mn-cs"/>
        </a:defRPr>
      </a:lvl6pPr>
      <a:lvl7pPr marL="2743054" algn="l" defTabSz="457175" rtl="0" eaLnBrk="1" latinLnBrk="0" hangingPunct="1">
        <a:defRPr sz="1800" kern="1200">
          <a:solidFill>
            <a:schemeClr val="tx1"/>
          </a:solidFill>
          <a:latin typeface="+mn-lt"/>
          <a:ea typeface="+mn-ea"/>
          <a:cs typeface="+mn-cs"/>
        </a:defRPr>
      </a:lvl7pPr>
      <a:lvl8pPr marL="3200229" algn="l" defTabSz="457175" rtl="0" eaLnBrk="1" latinLnBrk="0" hangingPunct="1">
        <a:defRPr sz="1800" kern="1200">
          <a:solidFill>
            <a:schemeClr val="tx1"/>
          </a:solidFill>
          <a:latin typeface="+mn-lt"/>
          <a:ea typeface="+mn-ea"/>
          <a:cs typeface="+mn-cs"/>
        </a:defRPr>
      </a:lvl8pPr>
      <a:lvl9pPr marL="3657405" algn="l" defTabSz="457175"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CCCCCC"/>
        </a:solidFill>
        <a:effectLst/>
      </p:bgPr>
    </p:bg>
    <p:spTree>
      <p:nvGrpSpPr>
        <p:cNvPr id="1" name=""/>
        <p:cNvGrpSpPr/>
        <p:nvPr/>
      </p:nvGrpSpPr>
      <p:grpSpPr>
        <a:xfrm>
          <a:off x="0" y="0"/>
          <a:ext cx="0" cy="0"/>
          <a:chOff x="0" y="0"/>
          <a:chExt cx="0" cy="0"/>
        </a:xfrm>
      </p:grpSpPr>
      <p:pic>
        <p:nvPicPr>
          <p:cNvPr id="8" name="Picture 7" descr="5-01.png"/>
          <p:cNvPicPr>
            <a:picLocks noChangeAspect="1"/>
          </p:cNvPicPr>
          <p:nvPr/>
        </p:nvPicPr>
        <p:blipFill>
          <a:blip r:embed="rId12">
            <a:extLst>
              <a:ext uri="{28A0092B-C50C-407E-A947-70E740481C1C}">
                <a14:useLocalDpi xmlns="" xmlns:a14="http://schemas.microsoft.com/office/drawing/2010/main" val="0"/>
              </a:ext>
            </a:extLst>
          </a:blip>
          <a:stretch>
            <a:fillRect/>
          </a:stretch>
        </p:blipFill>
        <p:spPr>
          <a:xfrm>
            <a:off x="5" y="0"/>
            <a:ext cx="10080625" cy="7200900"/>
          </a:xfrm>
          <a:prstGeom prst="rect">
            <a:avLst/>
          </a:prstGeom>
        </p:spPr>
      </p:pic>
      <p:sp>
        <p:nvSpPr>
          <p:cNvPr id="22530" name="Rectangle 2"/>
          <p:cNvSpPr>
            <a:spLocks noGrp="1" noChangeArrowheads="1"/>
          </p:cNvSpPr>
          <p:nvPr>
            <p:ph type="title"/>
          </p:nvPr>
        </p:nvSpPr>
        <p:spPr bwMode="auto">
          <a:xfrm>
            <a:off x="1932120" y="1680210"/>
            <a:ext cx="7224448" cy="72009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单击此处编辑母版标题样式</a:t>
            </a:r>
          </a:p>
        </p:txBody>
      </p:sp>
      <p:sp>
        <p:nvSpPr>
          <p:cNvPr id="22531" name="Rectangle 3"/>
          <p:cNvSpPr>
            <a:spLocks noGrp="1" noChangeArrowheads="1"/>
          </p:cNvSpPr>
          <p:nvPr>
            <p:ph type="body" idx="1"/>
          </p:nvPr>
        </p:nvSpPr>
        <p:spPr bwMode="auto">
          <a:xfrm>
            <a:off x="1932122" y="2400303"/>
            <a:ext cx="7240199" cy="304038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a:t>
            </a:r>
            <a:r>
              <a:rPr lang="zh-CN" altLang="en-US" dirty="0" smtClean="0"/>
              <a:t>文本样式</a:t>
            </a:r>
            <a:endParaRPr lang="zh-CN" altLang="en-US" dirty="0"/>
          </a:p>
        </p:txBody>
      </p:sp>
      <p:pic>
        <p:nvPicPr>
          <p:cNvPr id="7" name="Picture 3"/>
          <p:cNvPicPr>
            <a:picLocks noChangeAspect="1" noChangeArrowheads="1"/>
          </p:cNvPicPr>
          <p:nvPr/>
        </p:nvPicPr>
        <p:blipFill>
          <a:blip r:embed="rId13">
            <a:extLst>
              <a:ext uri="{28A0092B-C50C-407E-A947-70E740481C1C}">
                <a14:useLocalDpi xmlns="" xmlns:a14="http://schemas.microsoft.com/office/drawing/2010/main" val="0"/>
              </a:ext>
            </a:extLst>
          </a:blip>
          <a:srcRect/>
          <a:stretch>
            <a:fillRect/>
          </a:stretch>
        </p:blipFill>
        <p:spPr bwMode="auto">
          <a:xfrm>
            <a:off x="10164638" y="38339"/>
            <a:ext cx="521532" cy="7002542"/>
          </a:xfrm>
          <a:prstGeom prst="rect">
            <a:avLst/>
          </a:prstGeom>
          <a:noFill/>
          <a:ln w="9525">
            <a:noFill/>
            <a:miter lim="800000"/>
            <a:headEnd/>
            <a:tailEnd/>
          </a:ln>
          <a:effectLst/>
        </p:spPr>
      </p:pic>
    </p:spTree>
    <p:extLst>
      <p:ext uri="{BB962C8B-B14F-4D97-AF65-F5344CB8AC3E}">
        <p14:creationId xmlns="" xmlns:p14="http://schemas.microsoft.com/office/powerpoint/2010/main" val="3507432954"/>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2" r:id="rId5"/>
    <p:sldLayoutId id="2147483695" r:id="rId6"/>
    <p:sldLayoutId id="2147483699" r:id="rId7"/>
    <p:sldLayoutId id="2147483700" r:id="rId8"/>
    <p:sldLayoutId id="2147483701" r:id="rId9"/>
    <p:sldLayoutId id="2147483702" r:id="rId10"/>
  </p:sldLayoutIdLst>
  <p:timing>
    <p:tnLst>
      <p:par>
        <p:cTn id="1" dur="indefinite" restart="never" nodeType="tmRoot"/>
      </p:par>
    </p:tnLst>
  </p:timing>
  <p:txStyles>
    <p:titleStyle>
      <a:lvl1pPr algn="l" rtl="0" eaLnBrk="0" fontAlgn="base" hangingPunct="0">
        <a:spcBef>
          <a:spcPct val="0"/>
        </a:spcBef>
        <a:spcAft>
          <a:spcPct val="0"/>
        </a:spcAft>
        <a:defRPr sz="2000" b="1" baseline="0">
          <a:solidFill>
            <a:schemeClr val="bg1"/>
          </a:solidFill>
          <a:latin typeface="FZYueZhunHeiS" pitchFamily="2" charset="-122"/>
          <a:ea typeface="方正悦准黑简体" pitchFamily="2" charset="-122"/>
          <a:cs typeface="+mj-cs"/>
        </a:defRPr>
      </a:lvl1pPr>
      <a:lvl2pPr algn="l" rtl="0" eaLnBrk="0" fontAlgn="base" hangingPunct="0">
        <a:spcBef>
          <a:spcPct val="0"/>
        </a:spcBef>
        <a:spcAft>
          <a:spcPct val="0"/>
        </a:spcAft>
        <a:defRPr sz="3600" b="1">
          <a:solidFill>
            <a:schemeClr val="bg1"/>
          </a:solidFill>
          <a:latin typeface="宋体" charset="-122"/>
          <a:ea typeface="宋体" charset="-122"/>
          <a:cs typeface="宋体" charset="-122"/>
        </a:defRPr>
      </a:lvl2pPr>
      <a:lvl3pPr algn="l" rtl="0" eaLnBrk="0" fontAlgn="base" hangingPunct="0">
        <a:spcBef>
          <a:spcPct val="0"/>
        </a:spcBef>
        <a:spcAft>
          <a:spcPct val="0"/>
        </a:spcAft>
        <a:defRPr sz="3600" b="1">
          <a:solidFill>
            <a:schemeClr val="bg1"/>
          </a:solidFill>
          <a:latin typeface="宋体" charset="-122"/>
          <a:ea typeface="宋体" charset="-122"/>
          <a:cs typeface="宋体" charset="-122"/>
        </a:defRPr>
      </a:lvl3pPr>
      <a:lvl4pPr algn="l" rtl="0" eaLnBrk="0" fontAlgn="base" hangingPunct="0">
        <a:spcBef>
          <a:spcPct val="0"/>
        </a:spcBef>
        <a:spcAft>
          <a:spcPct val="0"/>
        </a:spcAft>
        <a:defRPr sz="3600" b="1">
          <a:solidFill>
            <a:schemeClr val="bg1"/>
          </a:solidFill>
          <a:latin typeface="宋体" charset="-122"/>
          <a:ea typeface="宋体" charset="-122"/>
          <a:cs typeface="宋体" charset="-122"/>
        </a:defRPr>
      </a:lvl4pPr>
      <a:lvl5pPr algn="l" rtl="0" eaLnBrk="0" fontAlgn="base" hangingPunct="0">
        <a:spcBef>
          <a:spcPct val="0"/>
        </a:spcBef>
        <a:spcAft>
          <a:spcPct val="0"/>
        </a:spcAft>
        <a:defRPr sz="3600" b="1">
          <a:solidFill>
            <a:schemeClr val="bg1"/>
          </a:solidFill>
          <a:latin typeface="宋体" charset="-122"/>
          <a:ea typeface="宋体" charset="-122"/>
          <a:cs typeface="宋体" charset="-122"/>
        </a:defRPr>
      </a:lvl5pPr>
      <a:lvl6pPr marL="457175" algn="l" rtl="0" fontAlgn="base">
        <a:spcBef>
          <a:spcPct val="0"/>
        </a:spcBef>
        <a:spcAft>
          <a:spcPct val="0"/>
        </a:spcAft>
        <a:defRPr sz="3600" b="1">
          <a:solidFill>
            <a:schemeClr val="bg1"/>
          </a:solidFill>
          <a:latin typeface="宋体" charset="-122"/>
          <a:ea typeface="宋体" charset="-122"/>
          <a:cs typeface="宋体" charset="-122"/>
        </a:defRPr>
      </a:lvl6pPr>
      <a:lvl7pPr marL="914352" algn="l" rtl="0" fontAlgn="base">
        <a:spcBef>
          <a:spcPct val="0"/>
        </a:spcBef>
        <a:spcAft>
          <a:spcPct val="0"/>
        </a:spcAft>
        <a:defRPr sz="3600" b="1">
          <a:solidFill>
            <a:schemeClr val="bg1"/>
          </a:solidFill>
          <a:latin typeface="宋体" charset="-122"/>
          <a:ea typeface="宋体" charset="-122"/>
          <a:cs typeface="宋体" charset="-122"/>
        </a:defRPr>
      </a:lvl7pPr>
      <a:lvl8pPr marL="1371527" algn="l" rtl="0" fontAlgn="base">
        <a:spcBef>
          <a:spcPct val="0"/>
        </a:spcBef>
        <a:spcAft>
          <a:spcPct val="0"/>
        </a:spcAft>
        <a:defRPr sz="3600" b="1">
          <a:solidFill>
            <a:schemeClr val="bg1"/>
          </a:solidFill>
          <a:latin typeface="宋体" charset="-122"/>
          <a:ea typeface="宋体" charset="-122"/>
          <a:cs typeface="宋体" charset="-122"/>
        </a:defRPr>
      </a:lvl8pPr>
      <a:lvl9pPr marL="1828702" algn="l" rtl="0" fontAlgn="base">
        <a:spcBef>
          <a:spcPct val="0"/>
        </a:spcBef>
        <a:spcAft>
          <a:spcPct val="0"/>
        </a:spcAft>
        <a:defRPr sz="3600" b="1">
          <a:solidFill>
            <a:schemeClr val="bg1"/>
          </a:solidFill>
          <a:latin typeface="宋体" charset="-122"/>
          <a:ea typeface="宋体" charset="-122"/>
          <a:cs typeface="宋体" charset="-122"/>
        </a:defRPr>
      </a:lvl9pPr>
    </p:titleStyle>
    <p:bodyStyle>
      <a:lvl1pPr marL="342882" indent="-342882" algn="l" rtl="0" eaLnBrk="0" fontAlgn="base" hangingPunct="0">
        <a:spcBef>
          <a:spcPct val="50000"/>
        </a:spcBef>
        <a:spcAft>
          <a:spcPct val="0"/>
        </a:spcAft>
        <a:defRPr sz="1400" baseline="0">
          <a:solidFill>
            <a:schemeClr val="tx1"/>
          </a:solidFill>
          <a:latin typeface="FZYueZhunHeiS" pitchFamily="2" charset="-122"/>
          <a:ea typeface="方正悦准黑简体" pitchFamily="2" charset="-122"/>
          <a:cs typeface="+mn-cs"/>
        </a:defRPr>
      </a:lvl1pPr>
      <a:lvl2pPr marL="341295" indent="-227001" algn="l" rtl="0" eaLnBrk="0" fontAlgn="base" hangingPunct="0">
        <a:spcBef>
          <a:spcPct val="35000"/>
        </a:spcBef>
        <a:spcAft>
          <a:spcPct val="0"/>
        </a:spcAft>
        <a:buChar char="•"/>
        <a:defRPr sz="1400">
          <a:solidFill>
            <a:schemeClr val="tx1"/>
          </a:solidFill>
          <a:latin typeface="+mn-lt"/>
          <a:ea typeface="+mn-ea"/>
          <a:cs typeface="+mn-cs"/>
        </a:defRPr>
      </a:lvl2pPr>
      <a:lvl3pPr marL="682589" indent="-227001" algn="l" rtl="0" eaLnBrk="0" fontAlgn="base" hangingPunct="0">
        <a:spcBef>
          <a:spcPct val="20000"/>
        </a:spcBef>
        <a:spcAft>
          <a:spcPct val="0"/>
        </a:spcAft>
        <a:buChar char="–"/>
        <a:defRPr sz="1400">
          <a:solidFill>
            <a:schemeClr val="tx1"/>
          </a:solidFill>
          <a:latin typeface="+mn-lt"/>
          <a:ea typeface="+mn-ea"/>
          <a:cs typeface="+mn-cs"/>
        </a:defRPr>
      </a:lvl3pPr>
      <a:lvl4pPr marL="1028645" indent="-230176" algn="l" rtl="0" eaLnBrk="0" fontAlgn="base" hangingPunct="0">
        <a:spcBef>
          <a:spcPct val="10000"/>
        </a:spcBef>
        <a:spcAft>
          <a:spcPct val="0"/>
        </a:spcAft>
        <a:buChar char="•"/>
        <a:defRPr sz="1400">
          <a:solidFill>
            <a:schemeClr val="tx1"/>
          </a:solidFill>
          <a:latin typeface="+mn-lt"/>
          <a:ea typeface="+mn-ea"/>
          <a:cs typeface="+mn-cs"/>
        </a:defRPr>
      </a:lvl4pPr>
      <a:lvl5pPr marL="1373114" indent="-230176" algn="l" rtl="0" eaLnBrk="0" fontAlgn="base" hangingPunct="0">
        <a:spcBef>
          <a:spcPct val="5000"/>
        </a:spcBef>
        <a:spcAft>
          <a:spcPct val="0"/>
        </a:spcAft>
        <a:buChar char="–"/>
        <a:defRPr sz="1400">
          <a:solidFill>
            <a:schemeClr val="tx1"/>
          </a:solidFill>
          <a:latin typeface="+mn-lt"/>
          <a:ea typeface="+mn-ea"/>
          <a:cs typeface="+mn-cs"/>
        </a:defRPr>
      </a:lvl5pPr>
      <a:lvl6pPr marL="1830291" indent="-230176" algn="l" rtl="0" fontAlgn="base">
        <a:spcBef>
          <a:spcPct val="5000"/>
        </a:spcBef>
        <a:spcAft>
          <a:spcPct val="0"/>
        </a:spcAft>
        <a:buChar char="–"/>
        <a:defRPr sz="1400">
          <a:solidFill>
            <a:schemeClr val="tx1"/>
          </a:solidFill>
          <a:latin typeface="+mn-lt"/>
          <a:ea typeface="+mn-ea"/>
          <a:cs typeface="+mn-cs"/>
        </a:defRPr>
      </a:lvl6pPr>
      <a:lvl7pPr marL="2287466" indent="-230176" algn="l" rtl="0" fontAlgn="base">
        <a:spcBef>
          <a:spcPct val="5000"/>
        </a:spcBef>
        <a:spcAft>
          <a:spcPct val="0"/>
        </a:spcAft>
        <a:buChar char="–"/>
        <a:defRPr sz="1400">
          <a:solidFill>
            <a:schemeClr val="tx1"/>
          </a:solidFill>
          <a:latin typeface="+mn-lt"/>
          <a:ea typeface="+mn-ea"/>
          <a:cs typeface="+mn-cs"/>
        </a:defRPr>
      </a:lvl7pPr>
      <a:lvl8pPr marL="2744641" indent="-230176" algn="l" rtl="0" fontAlgn="base">
        <a:spcBef>
          <a:spcPct val="5000"/>
        </a:spcBef>
        <a:spcAft>
          <a:spcPct val="0"/>
        </a:spcAft>
        <a:buChar char="–"/>
        <a:defRPr sz="1400">
          <a:solidFill>
            <a:schemeClr val="tx1"/>
          </a:solidFill>
          <a:latin typeface="+mn-lt"/>
          <a:ea typeface="+mn-ea"/>
          <a:cs typeface="+mn-cs"/>
        </a:defRPr>
      </a:lvl8pPr>
      <a:lvl9pPr marL="3201817" indent="-230176" algn="l" rtl="0" fontAlgn="base">
        <a:spcBef>
          <a:spcPct val="5000"/>
        </a:spcBef>
        <a:spcAft>
          <a:spcPct val="0"/>
        </a:spcAft>
        <a:buChar char="–"/>
        <a:defRPr sz="1400">
          <a:solidFill>
            <a:schemeClr val="tx1"/>
          </a:solidFill>
          <a:latin typeface="+mn-lt"/>
          <a:ea typeface="+mn-ea"/>
          <a:cs typeface="+mn-cs"/>
        </a:defRPr>
      </a:lvl9pPr>
    </p:bodyStyle>
    <p:otherStyle>
      <a:defPPr>
        <a:defRPr lang="en-US"/>
      </a:defPPr>
      <a:lvl1pPr marL="0" algn="l" defTabSz="457175" rtl="0" eaLnBrk="1" latinLnBrk="0" hangingPunct="1">
        <a:defRPr sz="1800" kern="1200">
          <a:solidFill>
            <a:schemeClr val="tx1"/>
          </a:solidFill>
          <a:latin typeface="+mn-lt"/>
          <a:ea typeface="+mn-ea"/>
          <a:cs typeface="+mn-cs"/>
        </a:defRPr>
      </a:lvl1pPr>
      <a:lvl2pPr marL="457175" algn="l" defTabSz="457175" rtl="0" eaLnBrk="1" latinLnBrk="0" hangingPunct="1">
        <a:defRPr sz="1800" kern="1200">
          <a:solidFill>
            <a:schemeClr val="tx1"/>
          </a:solidFill>
          <a:latin typeface="+mn-lt"/>
          <a:ea typeface="+mn-ea"/>
          <a:cs typeface="+mn-cs"/>
        </a:defRPr>
      </a:lvl2pPr>
      <a:lvl3pPr marL="914352" algn="l" defTabSz="457175" rtl="0" eaLnBrk="1" latinLnBrk="0" hangingPunct="1">
        <a:defRPr sz="1800" kern="1200">
          <a:solidFill>
            <a:schemeClr val="tx1"/>
          </a:solidFill>
          <a:latin typeface="+mn-lt"/>
          <a:ea typeface="+mn-ea"/>
          <a:cs typeface="+mn-cs"/>
        </a:defRPr>
      </a:lvl3pPr>
      <a:lvl4pPr marL="1371527" algn="l" defTabSz="457175" rtl="0" eaLnBrk="1" latinLnBrk="0" hangingPunct="1">
        <a:defRPr sz="1800" kern="1200">
          <a:solidFill>
            <a:schemeClr val="tx1"/>
          </a:solidFill>
          <a:latin typeface="+mn-lt"/>
          <a:ea typeface="+mn-ea"/>
          <a:cs typeface="+mn-cs"/>
        </a:defRPr>
      </a:lvl4pPr>
      <a:lvl5pPr marL="1828702" algn="l" defTabSz="457175" rtl="0" eaLnBrk="1" latinLnBrk="0" hangingPunct="1">
        <a:defRPr sz="1800" kern="1200">
          <a:solidFill>
            <a:schemeClr val="tx1"/>
          </a:solidFill>
          <a:latin typeface="+mn-lt"/>
          <a:ea typeface="+mn-ea"/>
          <a:cs typeface="+mn-cs"/>
        </a:defRPr>
      </a:lvl5pPr>
      <a:lvl6pPr marL="2285878" algn="l" defTabSz="457175" rtl="0" eaLnBrk="1" latinLnBrk="0" hangingPunct="1">
        <a:defRPr sz="1800" kern="1200">
          <a:solidFill>
            <a:schemeClr val="tx1"/>
          </a:solidFill>
          <a:latin typeface="+mn-lt"/>
          <a:ea typeface="+mn-ea"/>
          <a:cs typeface="+mn-cs"/>
        </a:defRPr>
      </a:lvl6pPr>
      <a:lvl7pPr marL="2743054" algn="l" defTabSz="457175" rtl="0" eaLnBrk="1" latinLnBrk="0" hangingPunct="1">
        <a:defRPr sz="1800" kern="1200">
          <a:solidFill>
            <a:schemeClr val="tx1"/>
          </a:solidFill>
          <a:latin typeface="+mn-lt"/>
          <a:ea typeface="+mn-ea"/>
          <a:cs typeface="+mn-cs"/>
        </a:defRPr>
      </a:lvl7pPr>
      <a:lvl8pPr marL="3200229" algn="l" defTabSz="457175" rtl="0" eaLnBrk="1" latinLnBrk="0" hangingPunct="1">
        <a:defRPr sz="1800" kern="1200">
          <a:solidFill>
            <a:schemeClr val="tx1"/>
          </a:solidFill>
          <a:latin typeface="+mn-lt"/>
          <a:ea typeface="+mn-ea"/>
          <a:cs typeface="+mn-cs"/>
        </a:defRPr>
      </a:lvl8pPr>
      <a:lvl9pPr marL="3657405" algn="l" defTabSz="457175"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3"/>
          <p:cNvSpPr>
            <a:spLocks noGrp="1" noChangeArrowheads="1"/>
          </p:cNvSpPr>
          <p:nvPr>
            <p:ph type="body" idx="1"/>
          </p:nvPr>
        </p:nvSpPr>
        <p:spPr bwMode="auto">
          <a:xfrm>
            <a:off x="840052" y="1545199"/>
            <a:ext cx="8484526" cy="527066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a:t>
            </a:r>
            <a:r>
              <a:rPr lang="zh-CN" altLang="en-US" dirty="0" smtClean="0"/>
              <a:t>文本样式</a:t>
            </a:r>
            <a:endParaRPr lang="zh-CN" altLang="en-US" dirty="0"/>
          </a:p>
        </p:txBody>
      </p:sp>
      <p:sp>
        <p:nvSpPr>
          <p:cNvPr id="7" name="Text Box 5"/>
          <p:cNvSpPr txBox="1">
            <a:spLocks noChangeArrowheads="1"/>
          </p:cNvSpPr>
          <p:nvPr/>
        </p:nvSpPr>
        <p:spPr bwMode="auto">
          <a:xfrm>
            <a:off x="441038" y="6883944"/>
            <a:ext cx="253765" cy="123111"/>
          </a:xfrm>
          <a:prstGeom prst="rect">
            <a:avLst/>
          </a:prstGeom>
          <a:noFill/>
          <a:ln w="9525">
            <a:noFill/>
            <a:miter lim="800000"/>
            <a:headEnd/>
            <a:tailEnd/>
          </a:ln>
        </p:spPr>
        <p:txBody>
          <a:bodyPr lIns="0" tIns="0" rIns="0" bIns="0" anchor="ctr">
            <a:prstTxWarp prst="textNoShape">
              <a:avLst/>
            </a:prstTxWarp>
            <a:spAutoFit/>
          </a:bodyPr>
          <a:lstStyle/>
          <a:p>
            <a:pPr algn="r">
              <a:spcBef>
                <a:spcPct val="50000"/>
              </a:spcBef>
            </a:pPr>
            <a:fld id="{F0C9EA17-9EB9-7145-9E3E-6138E8FF67BD}" type="slidenum">
              <a:rPr lang="zh-CN" altLang="en-US" sz="800">
                <a:solidFill>
                  <a:srgbClr val="666666"/>
                </a:solidFill>
              </a:rPr>
              <a:pPr algn="r">
                <a:spcBef>
                  <a:spcPct val="50000"/>
                </a:spcBef>
              </a:pPr>
              <a:t>‹#›</a:t>
            </a:fld>
            <a:endParaRPr lang="en-US" altLang="zh-CN" sz="800" dirty="0">
              <a:solidFill>
                <a:srgbClr val="666666"/>
              </a:solidFill>
            </a:endParaRPr>
          </a:p>
        </p:txBody>
      </p:sp>
      <p:sp>
        <p:nvSpPr>
          <p:cNvPr id="8" name="Text Box 7"/>
          <p:cNvSpPr txBox="1">
            <a:spLocks noChangeArrowheads="1"/>
          </p:cNvSpPr>
          <p:nvPr/>
        </p:nvSpPr>
        <p:spPr bwMode="auto">
          <a:xfrm>
            <a:off x="756047" y="6880865"/>
            <a:ext cx="4116255" cy="123111"/>
          </a:xfrm>
          <a:prstGeom prst="rect">
            <a:avLst/>
          </a:prstGeom>
          <a:noFill/>
          <a:ln w="9525">
            <a:noFill/>
            <a:miter lim="800000"/>
            <a:headEnd/>
            <a:tailEnd/>
          </a:ln>
        </p:spPr>
        <p:txBody>
          <a:bodyPr lIns="0" tIns="0" rIns="0" bIns="0">
            <a:prstTxWarp prst="textNoShape">
              <a:avLst/>
            </a:prstTxWarp>
            <a:spAutoFit/>
          </a:bodyPr>
          <a:lstStyle/>
          <a:p>
            <a:pPr>
              <a:spcBef>
                <a:spcPct val="50000"/>
              </a:spcBef>
            </a:pPr>
            <a:r>
              <a:rPr lang="en-US" altLang="zh-CN" sz="800" dirty="0">
                <a:solidFill>
                  <a:srgbClr val="666666"/>
                </a:solidFill>
              </a:rPr>
              <a:t>| Presentation Title | Client Name | XX Month Year</a:t>
            </a:r>
          </a:p>
        </p:txBody>
      </p:sp>
      <p:sp>
        <p:nvSpPr>
          <p:cNvPr id="9" name="Footer Placeholder 8"/>
          <p:cNvSpPr>
            <a:spLocks noGrp="1"/>
          </p:cNvSpPr>
          <p:nvPr>
            <p:ph type="ftr" sz="quarter" idx="3"/>
          </p:nvPr>
        </p:nvSpPr>
        <p:spPr>
          <a:xfrm>
            <a:off x="6300391" y="6817528"/>
            <a:ext cx="3192198" cy="383381"/>
          </a:xfrm>
          <a:prstGeom prst="rect">
            <a:avLst/>
          </a:prstGeom>
        </p:spPr>
        <p:txBody>
          <a:bodyPr vert="horz" lIns="91412" tIns="45707" rIns="91412" bIns="45707" rtlCol="0" anchor="ctr"/>
          <a:lstStyle>
            <a:lvl1pPr algn="ctr">
              <a:defRPr sz="1200">
                <a:solidFill>
                  <a:schemeClr val="tx1">
                    <a:tint val="75000"/>
                  </a:schemeClr>
                </a:solidFill>
              </a:defRPr>
            </a:lvl1pPr>
          </a:lstStyle>
          <a:p>
            <a:endParaRPr lang="en-US"/>
          </a:p>
        </p:txBody>
      </p:sp>
      <p:sp>
        <p:nvSpPr>
          <p:cNvPr id="1027" name="Rectangle 2"/>
          <p:cNvSpPr>
            <a:spLocks noGrp="1" noChangeArrowheads="1"/>
          </p:cNvSpPr>
          <p:nvPr>
            <p:ph type="title"/>
          </p:nvPr>
        </p:nvSpPr>
        <p:spPr bwMode="auto">
          <a:xfrm>
            <a:off x="840052" y="253365"/>
            <a:ext cx="8484526" cy="120015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单击此处编辑母版标题样式</a:t>
            </a:r>
          </a:p>
        </p:txBody>
      </p:sp>
      <p:pic>
        <p:nvPicPr>
          <p:cNvPr id="1026" name="Picture 2"/>
          <p:cNvPicPr>
            <a:picLocks noChangeAspect="1" noChangeArrowheads="1"/>
          </p:cNvPicPr>
          <p:nvPr/>
        </p:nvPicPr>
        <p:blipFill>
          <a:blip r:embed="rId8">
            <a:extLst>
              <a:ext uri="{28A0092B-C50C-407E-A947-70E740481C1C}">
                <a14:useLocalDpi xmlns="" xmlns:a14="http://schemas.microsoft.com/office/drawing/2010/main" val="0"/>
              </a:ext>
            </a:extLst>
          </a:blip>
          <a:srcRect/>
          <a:stretch>
            <a:fillRect/>
          </a:stretch>
        </p:blipFill>
        <p:spPr bwMode="auto">
          <a:xfrm>
            <a:off x="1" y="0"/>
            <a:ext cx="10080625" cy="7200900"/>
          </a:xfrm>
          <a:prstGeom prst="rect">
            <a:avLst/>
          </a:prstGeom>
          <a:noFill/>
          <a:ln w="9525">
            <a:noFill/>
            <a:miter lim="800000"/>
            <a:headEnd/>
            <a:tailEnd/>
          </a:ln>
          <a:effectLst/>
        </p:spPr>
      </p:pic>
      <p:pic>
        <p:nvPicPr>
          <p:cNvPr id="12" name="Picture 11" descr="5-01.png"/>
          <p:cNvPicPr>
            <a:picLocks noChangeAspect="1"/>
          </p:cNvPicPr>
          <p:nvPr/>
        </p:nvPicPr>
        <p:blipFill>
          <a:blip r:embed="rId9">
            <a:extLst>
              <a:ext uri="{28A0092B-C50C-407E-A947-70E740481C1C}">
                <a14:useLocalDpi xmlns="" xmlns:a14="http://schemas.microsoft.com/office/drawing/2010/main" val="0"/>
              </a:ext>
            </a:extLst>
          </a:blip>
          <a:stretch>
            <a:fillRect/>
          </a:stretch>
        </p:blipFill>
        <p:spPr>
          <a:xfrm>
            <a:off x="118518" y="0"/>
            <a:ext cx="10080625" cy="7200900"/>
          </a:xfrm>
          <a:prstGeom prst="rect">
            <a:avLst/>
          </a:prstGeom>
        </p:spPr>
      </p:pic>
      <p:pic>
        <p:nvPicPr>
          <p:cNvPr id="10" name="Picture 3"/>
          <p:cNvPicPr>
            <a:picLocks noChangeAspect="1" noChangeArrowheads="1"/>
          </p:cNvPicPr>
          <p:nvPr/>
        </p:nvPicPr>
        <p:blipFill>
          <a:blip r:embed="rId10">
            <a:extLst>
              <a:ext uri="{28A0092B-C50C-407E-A947-70E740481C1C}">
                <a14:useLocalDpi xmlns="" xmlns:a14="http://schemas.microsoft.com/office/drawing/2010/main" val="0"/>
              </a:ext>
            </a:extLst>
          </a:blip>
          <a:srcRect/>
          <a:stretch>
            <a:fillRect/>
          </a:stretch>
        </p:blipFill>
        <p:spPr bwMode="auto">
          <a:xfrm>
            <a:off x="10164642" y="38339"/>
            <a:ext cx="521532" cy="7002542"/>
          </a:xfrm>
          <a:prstGeom prst="rect">
            <a:avLst/>
          </a:prstGeom>
          <a:noFill/>
          <a:ln w="9525">
            <a:noFill/>
            <a:miter lim="800000"/>
            <a:headEnd/>
            <a:tailEnd/>
          </a:ln>
          <a:effectLst/>
        </p:spPr>
      </p:pic>
      <p:sp>
        <p:nvSpPr>
          <p:cNvPr id="17" name="Rectangle 5"/>
          <p:cNvSpPr txBox="1">
            <a:spLocks noChangeArrowheads="1"/>
          </p:cNvSpPr>
          <p:nvPr/>
        </p:nvSpPr>
        <p:spPr bwMode="auto">
          <a:xfrm>
            <a:off x="4881552" y="6700397"/>
            <a:ext cx="714453" cy="294227"/>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342900" indent="-342900" algn="l" rtl="0" eaLnBrk="0" fontAlgn="base" hangingPunct="0">
              <a:spcBef>
                <a:spcPct val="50000"/>
              </a:spcBef>
              <a:spcAft>
                <a:spcPct val="0"/>
              </a:spcAft>
              <a:defRPr sz="2000">
                <a:solidFill>
                  <a:srgbClr val="C32330"/>
                </a:solidFill>
                <a:latin typeface="Myriad"/>
                <a:ea typeface="+mn-ea"/>
                <a:cs typeface="Myriad"/>
              </a:defRPr>
            </a:lvl1pPr>
            <a:lvl2pPr marL="341313" indent="-227013" algn="l" rtl="0" eaLnBrk="0" fontAlgn="base" hangingPunct="0">
              <a:spcBef>
                <a:spcPct val="35000"/>
              </a:spcBef>
              <a:spcAft>
                <a:spcPct val="0"/>
              </a:spcAft>
              <a:buChar char="•"/>
              <a:defRPr sz="2000">
                <a:solidFill>
                  <a:schemeClr val="tx1"/>
                </a:solidFill>
                <a:latin typeface="Myriad"/>
                <a:ea typeface="+mn-ea"/>
                <a:cs typeface="Myriad"/>
              </a:defRPr>
            </a:lvl2pPr>
            <a:lvl3pPr marL="682625" indent="-227013" algn="l" rtl="0" eaLnBrk="0" fontAlgn="base" hangingPunct="0">
              <a:spcBef>
                <a:spcPct val="20000"/>
              </a:spcBef>
              <a:spcAft>
                <a:spcPct val="0"/>
              </a:spcAft>
              <a:buChar char="–"/>
              <a:defRPr sz="2000">
                <a:solidFill>
                  <a:schemeClr val="tx1"/>
                </a:solidFill>
                <a:latin typeface="Myriad"/>
                <a:ea typeface="+mn-ea"/>
                <a:cs typeface="Myriad"/>
              </a:defRPr>
            </a:lvl3pPr>
            <a:lvl4pPr marL="1028700" indent="-230188" algn="l" rtl="0" eaLnBrk="0" fontAlgn="base" hangingPunct="0">
              <a:spcBef>
                <a:spcPct val="10000"/>
              </a:spcBef>
              <a:spcAft>
                <a:spcPct val="0"/>
              </a:spcAft>
              <a:buChar char="•"/>
              <a:defRPr sz="2000">
                <a:solidFill>
                  <a:schemeClr val="tx1"/>
                </a:solidFill>
                <a:latin typeface="Myriad"/>
                <a:ea typeface="+mn-ea"/>
                <a:cs typeface="Myriad"/>
              </a:defRPr>
            </a:lvl4pPr>
            <a:lvl5pPr marL="1373188" indent="-230188" algn="l" rtl="0" eaLnBrk="0" fontAlgn="base" hangingPunct="0">
              <a:spcBef>
                <a:spcPct val="5000"/>
              </a:spcBef>
              <a:spcAft>
                <a:spcPct val="0"/>
              </a:spcAft>
              <a:buChar char="–"/>
              <a:defRPr sz="2000">
                <a:solidFill>
                  <a:schemeClr val="tx1"/>
                </a:solidFill>
                <a:latin typeface="Myriad"/>
                <a:ea typeface="+mn-ea"/>
                <a:cs typeface="Myriad"/>
              </a:defRPr>
            </a:lvl5pPr>
            <a:lvl6pPr marL="1830388" indent="-230188" algn="l" rtl="0" fontAlgn="base">
              <a:spcBef>
                <a:spcPct val="5000"/>
              </a:spcBef>
              <a:spcAft>
                <a:spcPct val="0"/>
              </a:spcAft>
              <a:buChar char="–"/>
              <a:defRPr sz="2000">
                <a:solidFill>
                  <a:schemeClr val="tx1"/>
                </a:solidFill>
                <a:latin typeface="+mn-lt"/>
                <a:ea typeface="+mn-ea"/>
                <a:cs typeface="+mn-cs"/>
              </a:defRPr>
            </a:lvl6pPr>
            <a:lvl7pPr marL="2287588" indent="-230188" algn="l" rtl="0" fontAlgn="base">
              <a:spcBef>
                <a:spcPct val="5000"/>
              </a:spcBef>
              <a:spcAft>
                <a:spcPct val="0"/>
              </a:spcAft>
              <a:buChar char="–"/>
              <a:defRPr sz="2000">
                <a:solidFill>
                  <a:schemeClr val="tx1"/>
                </a:solidFill>
                <a:latin typeface="+mn-lt"/>
                <a:ea typeface="+mn-ea"/>
                <a:cs typeface="+mn-cs"/>
              </a:defRPr>
            </a:lvl7pPr>
            <a:lvl8pPr marL="2744788" indent="-230188" algn="l" rtl="0" fontAlgn="base">
              <a:spcBef>
                <a:spcPct val="5000"/>
              </a:spcBef>
              <a:spcAft>
                <a:spcPct val="0"/>
              </a:spcAft>
              <a:buChar char="–"/>
              <a:defRPr sz="2000">
                <a:solidFill>
                  <a:schemeClr val="tx1"/>
                </a:solidFill>
                <a:latin typeface="+mn-lt"/>
                <a:ea typeface="+mn-ea"/>
                <a:cs typeface="+mn-cs"/>
              </a:defRPr>
            </a:lvl8pPr>
            <a:lvl9pPr marL="3201988" indent="-230188" algn="l" rtl="0" fontAlgn="base">
              <a:spcBef>
                <a:spcPct val="5000"/>
              </a:spcBef>
              <a:spcAft>
                <a:spcPct val="0"/>
              </a:spcAft>
              <a:buChar char="–"/>
              <a:defRPr sz="2000">
                <a:solidFill>
                  <a:schemeClr val="tx1"/>
                </a:solidFill>
                <a:latin typeface="+mn-lt"/>
                <a:ea typeface="+mn-ea"/>
                <a:cs typeface="+mn-cs"/>
              </a:defRPr>
            </a:lvl9pPr>
          </a:lstStyle>
          <a:p>
            <a:fld id="{81C92AA0-F44F-478F-9B1C-4B493B85AA82}" type="slidenum">
              <a:rPr lang="zh-CN" altLang="en-US" sz="1600" b="1" baseline="0" smtClean="0">
                <a:solidFill>
                  <a:srgbClr val="808582"/>
                </a:solidFill>
                <a:latin typeface="微软雅黑" pitchFamily="34" charset="-122"/>
                <a:ea typeface="微软雅黑" pitchFamily="34" charset="-122"/>
              </a:rPr>
              <a:pPr/>
              <a:t>‹#›</a:t>
            </a:fld>
            <a:endParaRPr lang="zh-CN" altLang="en-US" sz="1600" b="1" baseline="0" dirty="0">
              <a:solidFill>
                <a:srgbClr val="808582"/>
              </a:solidFill>
              <a:latin typeface="微软雅黑" pitchFamily="34" charset="-122"/>
              <a:ea typeface="微软雅黑" pitchFamily="34" charset="-122"/>
            </a:endParaRPr>
          </a:p>
        </p:txBody>
      </p:sp>
    </p:spTree>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Lst>
  <p:timing>
    <p:tnLst>
      <p:par>
        <p:cTn id="1" dur="indefinite" restart="never" nodeType="tmRoot"/>
      </p:par>
    </p:tnLst>
  </p:timing>
  <p:txStyles>
    <p:titleStyle>
      <a:lvl1pPr algn="l" rtl="0" eaLnBrk="0" fontAlgn="base" hangingPunct="0">
        <a:spcBef>
          <a:spcPct val="0"/>
        </a:spcBef>
        <a:spcAft>
          <a:spcPct val="0"/>
        </a:spcAft>
        <a:defRPr sz="2400" b="1">
          <a:solidFill>
            <a:srgbClr val="C32330"/>
          </a:solidFill>
          <a:latin typeface="Myriad"/>
          <a:ea typeface="+mj-ea"/>
          <a:cs typeface="Myriad"/>
        </a:defRPr>
      </a:lvl1pPr>
      <a:lvl2pPr algn="l" rtl="0" eaLnBrk="0" fontAlgn="base" hangingPunct="0">
        <a:spcBef>
          <a:spcPct val="0"/>
        </a:spcBef>
        <a:spcAft>
          <a:spcPct val="0"/>
        </a:spcAft>
        <a:defRPr sz="2400" b="1">
          <a:solidFill>
            <a:schemeClr val="tx2"/>
          </a:solidFill>
          <a:latin typeface="Myriad" charset="0"/>
          <a:ea typeface="宋体" charset="-122"/>
          <a:cs typeface="宋体" charset="-122"/>
        </a:defRPr>
      </a:lvl2pPr>
      <a:lvl3pPr algn="l" rtl="0" eaLnBrk="0" fontAlgn="base" hangingPunct="0">
        <a:spcBef>
          <a:spcPct val="0"/>
        </a:spcBef>
        <a:spcAft>
          <a:spcPct val="0"/>
        </a:spcAft>
        <a:defRPr sz="2400" b="1">
          <a:solidFill>
            <a:schemeClr val="tx2"/>
          </a:solidFill>
          <a:latin typeface="Myriad" charset="0"/>
          <a:ea typeface="宋体" charset="-122"/>
          <a:cs typeface="宋体" charset="-122"/>
        </a:defRPr>
      </a:lvl3pPr>
      <a:lvl4pPr algn="l" rtl="0" eaLnBrk="0" fontAlgn="base" hangingPunct="0">
        <a:spcBef>
          <a:spcPct val="0"/>
        </a:spcBef>
        <a:spcAft>
          <a:spcPct val="0"/>
        </a:spcAft>
        <a:defRPr sz="2400" b="1">
          <a:solidFill>
            <a:schemeClr val="tx2"/>
          </a:solidFill>
          <a:latin typeface="Myriad" charset="0"/>
          <a:ea typeface="宋体" charset="-122"/>
          <a:cs typeface="宋体" charset="-122"/>
        </a:defRPr>
      </a:lvl4pPr>
      <a:lvl5pPr algn="l" rtl="0" eaLnBrk="0" fontAlgn="base" hangingPunct="0">
        <a:spcBef>
          <a:spcPct val="0"/>
        </a:spcBef>
        <a:spcAft>
          <a:spcPct val="0"/>
        </a:spcAft>
        <a:defRPr sz="2400" b="1">
          <a:solidFill>
            <a:schemeClr val="tx2"/>
          </a:solidFill>
          <a:latin typeface="Myriad" charset="0"/>
          <a:ea typeface="宋体" charset="-122"/>
          <a:cs typeface="宋体" charset="-122"/>
        </a:defRPr>
      </a:lvl5pPr>
      <a:lvl6pPr marL="457064" algn="l" rtl="0" fontAlgn="base">
        <a:spcBef>
          <a:spcPct val="0"/>
        </a:spcBef>
        <a:spcAft>
          <a:spcPct val="0"/>
        </a:spcAft>
        <a:defRPr sz="2400" b="1">
          <a:solidFill>
            <a:schemeClr val="tx2"/>
          </a:solidFill>
          <a:latin typeface="宋体" charset="-122"/>
          <a:ea typeface="宋体" charset="-122"/>
          <a:cs typeface="宋体" charset="-122"/>
        </a:defRPr>
      </a:lvl6pPr>
      <a:lvl7pPr marL="914132" algn="l" rtl="0" fontAlgn="base">
        <a:spcBef>
          <a:spcPct val="0"/>
        </a:spcBef>
        <a:spcAft>
          <a:spcPct val="0"/>
        </a:spcAft>
        <a:defRPr sz="2400" b="1">
          <a:solidFill>
            <a:schemeClr val="tx2"/>
          </a:solidFill>
          <a:latin typeface="宋体" charset="-122"/>
          <a:ea typeface="宋体" charset="-122"/>
          <a:cs typeface="宋体" charset="-122"/>
        </a:defRPr>
      </a:lvl7pPr>
      <a:lvl8pPr marL="1371197" algn="l" rtl="0" fontAlgn="base">
        <a:spcBef>
          <a:spcPct val="0"/>
        </a:spcBef>
        <a:spcAft>
          <a:spcPct val="0"/>
        </a:spcAft>
        <a:defRPr sz="2400" b="1">
          <a:solidFill>
            <a:schemeClr val="tx2"/>
          </a:solidFill>
          <a:latin typeface="宋体" charset="-122"/>
          <a:ea typeface="宋体" charset="-122"/>
          <a:cs typeface="宋体" charset="-122"/>
        </a:defRPr>
      </a:lvl8pPr>
      <a:lvl9pPr marL="1828261" algn="l" rtl="0" fontAlgn="base">
        <a:spcBef>
          <a:spcPct val="0"/>
        </a:spcBef>
        <a:spcAft>
          <a:spcPct val="0"/>
        </a:spcAft>
        <a:defRPr sz="2400" b="1">
          <a:solidFill>
            <a:schemeClr val="tx2"/>
          </a:solidFill>
          <a:latin typeface="宋体" charset="-122"/>
          <a:ea typeface="宋体" charset="-122"/>
          <a:cs typeface="宋体" charset="-122"/>
        </a:defRPr>
      </a:lvl9pPr>
    </p:titleStyle>
    <p:bodyStyle>
      <a:lvl1pPr marL="342799" indent="-342799" algn="l" rtl="0" eaLnBrk="0" fontAlgn="base" hangingPunct="0">
        <a:spcBef>
          <a:spcPct val="50000"/>
        </a:spcBef>
        <a:spcAft>
          <a:spcPct val="0"/>
        </a:spcAft>
        <a:defRPr sz="2100">
          <a:solidFill>
            <a:schemeClr val="tx1"/>
          </a:solidFill>
          <a:latin typeface="Myriad"/>
          <a:ea typeface="+mn-ea"/>
          <a:cs typeface="Myriad"/>
        </a:defRPr>
      </a:lvl1pPr>
      <a:lvl2pPr marL="114266" indent="0" algn="l" rtl="0" eaLnBrk="0" fontAlgn="base" hangingPunct="0">
        <a:spcBef>
          <a:spcPct val="35000"/>
        </a:spcBef>
        <a:spcAft>
          <a:spcPct val="0"/>
        </a:spcAft>
        <a:buNone/>
        <a:defRPr sz="2100">
          <a:solidFill>
            <a:schemeClr val="tx1"/>
          </a:solidFill>
          <a:latin typeface="Myriad"/>
          <a:ea typeface="+mn-ea"/>
          <a:cs typeface="Myriad"/>
        </a:defRPr>
      </a:lvl2pPr>
      <a:lvl3pPr marL="455478" indent="0" algn="l" rtl="0" eaLnBrk="0" fontAlgn="base" hangingPunct="0">
        <a:spcBef>
          <a:spcPct val="20000"/>
        </a:spcBef>
        <a:spcAft>
          <a:spcPct val="0"/>
        </a:spcAft>
        <a:buNone/>
        <a:defRPr sz="2100">
          <a:solidFill>
            <a:schemeClr val="tx1"/>
          </a:solidFill>
          <a:latin typeface="Myriad"/>
          <a:ea typeface="+mn-ea"/>
          <a:cs typeface="Myriad"/>
        </a:defRPr>
      </a:lvl3pPr>
      <a:lvl4pPr marL="798277" indent="0" algn="l" rtl="0" eaLnBrk="0" fontAlgn="base" hangingPunct="0">
        <a:spcBef>
          <a:spcPct val="10000"/>
        </a:spcBef>
        <a:spcAft>
          <a:spcPct val="0"/>
        </a:spcAft>
        <a:buNone/>
        <a:defRPr sz="2100">
          <a:solidFill>
            <a:schemeClr val="tx1"/>
          </a:solidFill>
          <a:latin typeface="Myriad"/>
          <a:ea typeface="+mn-ea"/>
          <a:cs typeface="Myriad"/>
        </a:defRPr>
      </a:lvl4pPr>
      <a:lvl5pPr marL="1142663" indent="0" algn="l" rtl="0" eaLnBrk="0" fontAlgn="base" hangingPunct="0">
        <a:spcBef>
          <a:spcPct val="5000"/>
        </a:spcBef>
        <a:spcAft>
          <a:spcPct val="0"/>
        </a:spcAft>
        <a:buNone/>
        <a:defRPr sz="2100">
          <a:solidFill>
            <a:schemeClr val="tx1"/>
          </a:solidFill>
          <a:latin typeface="Myriad"/>
          <a:ea typeface="+mn-ea"/>
          <a:cs typeface="Myriad"/>
        </a:defRPr>
      </a:lvl5pPr>
      <a:lvl6pPr marL="1829850" indent="-230120" algn="l" rtl="0" fontAlgn="base">
        <a:spcBef>
          <a:spcPct val="5000"/>
        </a:spcBef>
        <a:spcAft>
          <a:spcPct val="0"/>
        </a:spcAft>
        <a:buChar char="–"/>
        <a:defRPr sz="2100">
          <a:solidFill>
            <a:schemeClr val="tx1"/>
          </a:solidFill>
          <a:latin typeface="+mn-lt"/>
          <a:ea typeface="+mn-ea"/>
          <a:cs typeface="+mn-cs"/>
        </a:defRPr>
      </a:lvl6pPr>
      <a:lvl7pPr marL="2286914" indent="-230120" algn="l" rtl="0" fontAlgn="base">
        <a:spcBef>
          <a:spcPct val="5000"/>
        </a:spcBef>
        <a:spcAft>
          <a:spcPct val="0"/>
        </a:spcAft>
        <a:buChar char="–"/>
        <a:defRPr sz="2100">
          <a:solidFill>
            <a:schemeClr val="tx1"/>
          </a:solidFill>
          <a:latin typeface="+mn-lt"/>
          <a:ea typeface="+mn-ea"/>
          <a:cs typeface="+mn-cs"/>
        </a:defRPr>
      </a:lvl7pPr>
      <a:lvl8pPr marL="2743979" indent="-230120" algn="l" rtl="0" fontAlgn="base">
        <a:spcBef>
          <a:spcPct val="5000"/>
        </a:spcBef>
        <a:spcAft>
          <a:spcPct val="0"/>
        </a:spcAft>
        <a:buChar char="–"/>
        <a:defRPr sz="2100">
          <a:solidFill>
            <a:schemeClr val="tx1"/>
          </a:solidFill>
          <a:latin typeface="+mn-lt"/>
          <a:ea typeface="+mn-ea"/>
          <a:cs typeface="+mn-cs"/>
        </a:defRPr>
      </a:lvl8pPr>
      <a:lvl9pPr marL="3201045" indent="-230120" algn="l" rtl="0" fontAlgn="base">
        <a:spcBef>
          <a:spcPct val="5000"/>
        </a:spcBef>
        <a:spcAft>
          <a:spcPct val="0"/>
        </a:spcAft>
        <a:buChar char="–"/>
        <a:defRPr sz="2100">
          <a:solidFill>
            <a:schemeClr val="tx1"/>
          </a:solidFill>
          <a:latin typeface="+mn-lt"/>
          <a:ea typeface="+mn-ea"/>
          <a:cs typeface="+mn-cs"/>
        </a:defRPr>
      </a:lvl9pPr>
    </p:bodyStyle>
    <p:otherStyle>
      <a:defPPr>
        <a:defRPr lang="en-US"/>
      </a:defPPr>
      <a:lvl1pPr marL="0" algn="l" defTabSz="457064" rtl="0" eaLnBrk="1" latinLnBrk="0" hangingPunct="1">
        <a:defRPr sz="1800" kern="1200">
          <a:solidFill>
            <a:schemeClr val="tx1"/>
          </a:solidFill>
          <a:latin typeface="+mn-lt"/>
          <a:ea typeface="+mn-ea"/>
          <a:cs typeface="+mn-cs"/>
        </a:defRPr>
      </a:lvl1pPr>
      <a:lvl2pPr marL="457064" algn="l" defTabSz="457064" rtl="0" eaLnBrk="1" latinLnBrk="0" hangingPunct="1">
        <a:defRPr sz="1800" kern="1200">
          <a:solidFill>
            <a:schemeClr val="tx1"/>
          </a:solidFill>
          <a:latin typeface="+mn-lt"/>
          <a:ea typeface="+mn-ea"/>
          <a:cs typeface="+mn-cs"/>
        </a:defRPr>
      </a:lvl2pPr>
      <a:lvl3pPr marL="914132" algn="l" defTabSz="457064" rtl="0" eaLnBrk="1" latinLnBrk="0" hangingPunct="1">
        <a:defRPr sz="1800" kern="1200">
          <a:solidFill>
            <a:schemeClr val="tx1"/>
          </a:solidFill>
          <a:latin typeface="+mn-lt"/>
          <a:ea typeface="+mn-ea"/>
          <a:cs typeface="+mn-cs"/>
        </a:defRPr>
      </a:lvl3pPr>
      <a:lvl4pPr marL="1371197" algn="l" defTabSz="457064" rtl="0" eaLnBrk="1" latinLnBrk="0" hangingPunct="1">
        <a:defRPr sz="1800" kern="1200">
          <a:solidFill>
            <a:schemeClr val="tx1"/>
          </a:solidFill>
          <a:latin typeface="+mn-lt"/>
          <a:ea typeface="+mn-ea"/>
          <a:cs typeface="+mn-cs"/>
        </a:defRPr>
      </a:lvl4pPr>
      <a:lvl5pPr marL="1828261" algn="l" defTabSz="457064" rtl="0" eaLnBrk="1" latinLnBrk="0" hangingPunct="1">
        <a:defRPr sz="1800" kern="1200">
          <a:solidFill>
            <a:schemeClr val="tx1"/>
          </a:solidFill>
          <a:latin typeface="+mn-lt"/>
          <a:ea typeface="+mn-ea"/>
          <a:cs typeface="+mn-cs"/>
        </a:defRPr>
      </a:lvl5pPr>
      <a:lvl6pPr marL="2285326" algn="l" defTabSz="457064" rtl="0" eaLnBrk="1" latinLnBrk="0" hangingPunct="1">
        <a:defRPr sz="1800" kern="1200">
          <a:solidFill>
            <a:schemeClr val="tx1"/>
          </a:solidFill>
          <a:latin typeface="+mn-lt"/>
          <a:ea typeface="+mn-ea"/>
          <a:cs typeface="+mn-cs"/>
        </a:defRPr>
      </a:lvl6pPr>
      <a:lvl7pPr marL="2742393" algn="l" defTabSz="457064" rtl="0" eaLnBrk="1" latinLnBrk="0" hangingPunct="1">
        <a:defRPr sz="1800" kern="1200">
          <a:solidFill>
            <a:schemeClr val="tx1"/>
          </a:solidFill>
          <a:latin typeface="+mn-lt"/>
          <a:ea typeface="+mn-ea"/>
          <a:cs typeface="+mn-cs"/>
        </a:defRPr>
      </a:lvl7pPr>
      <a:lvl8pPr marL="3199458" algn="l" defTabSz="457064" rtl="0" eaLnBrk="1" latinLnBrk="0" hangingPunct="1">
        <a:defRPr sz="1800" kern="1200">
          <a:solidFill>
            <a:schemeClr val="tx1"/>
          </a:solidFill>
          <a:latin typeface="+mn-lt"/>
          <a:ea typeface="+mn-ea"/>
          <a:cs typeface="+mn-cs"/>
        </a:defRPr>
      </a:lvl8pPr>
      <a:lvl9pPr marL="3656523" algn="l" defTabSz="45706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7.xml"/><Relationship Id="rId1" Type="http://schemas.openxmlformats.org/officeDocument/2006/relationships/slideLayout" Target="../slideLayouts/slideLayout5.xml"/><Relationship Id="rId5" Type="http://schemas.openxmlformats.org/officeDocument/2006/relationships/image" Target="../media/image37.png"/><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jpeg"/></Relationships>
</file>

<file path=ppt/slides/_rels/slide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image" Target="../media/image44.png"/><Relationship Id="rId4" Type="http://schemas.openxmlformats.org/officeDocument/2006/relationships/image" Target="../media/image43.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hyperlink" Target="https://merchant.unionpay.com/"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矩形 74"/>
          <p:cNvSpPr/>
          <p:nvPr/>
        </p:nvSpPr>
        <p:spPr>
          <a:xfrm>
            <a:off x="246" y="15004"/>
            <a:ext cx="10080626" cy="5745687"/>
          </a:xfrm>
          <a:prstGeom prst="rect">
            <a:avLst/>
          </a:prstGeom>
          <a:solidFill>
            <a:srgbClr val="0070C0"/>
          </a:solidFill>
          <a:ln w="25400" cap="flat" cmpd="sng" algn="ctr">
            <a:noFill/>
            <a:prstDash val="solid"/>
          </a:ln>
          <a:effectLst/>
        </p:spPr>
        <p:txBody>
          <a:bodyPr lIns="91417" tIns="45709" rIns="91417" bIns="45709" anchor="ctr"/>
          <a:lstStyle/>
          <a:p>
            <a:pPr>
              <a:defRPr/>
            </a:pPr>
            <a:endParaRPr lang="zh-CN" altLang="en-US" sz="4400" kern="0" dirty="0">
              <a:solidFill>
                <a:sysClr val="window" lastClr="FFFFFF"/>
              </a:solidFill>
              <a:latin typeface="Calibri"/>
            </a:endParaRPr>
          </a:p>
        </p:txBody>
      </p:sp>
      <p:pic>
        <p:nvPicPr>
          <p:cNvPr id="2" name="图片 1"/>
          <p:cNvPicPr>
            <a:picLocks noChangeAspect="1"/>
          </p:cNvPicPr>
          <p:nvPr/>
        </p:nvPicPr>
        <p:blipFill>
          <a:blip r:embed="rId3"/>
          <a:stretch>
            <a:fillRect/>
          </a:stretch>
        </p:blipFill>
        <p:spPr>
          <a:xfrm>
            <a:off x="-72256" y="-69531"/>
            <a:ext cx="10185761" cy="7278069"/>
          </a:xfrm>
          <a:prstGeom prst="rect">
            <a:avLst/>
          </a:prstGeom>
        </p:spPr>
      </p:pic>
      <p:sp>
        <p:nvSpPr>
          <p:cNvPr id="86" name="矩形 85"/>
          <p:cNvSpPr/>
          <p:nvPr/>
        </p:nvSpPr>
        <p:spPr>
          <a:xfrm>
            <a:off x="143768" y="1513598"/>
            <a:ext cx="7344816" cy="1965507"/>
          </a:xfrm>
          <a:prstGeom prst="rect">
            <a:avLst/>
          </a:prstGeom>
          <a:noFill/>
          <a:ln w="25400" cap="flat" cmpd="sng" algn="ctr">
            <a:noFill/>
            <a:prstDash val="solid"/>
          </a:ln>
          <a:effectLst/>
        </p:spPr>
        <p:txBody>
          <a:bodyPr lIns="91435" tIns="45718" rIns="91435" bIns="45718" anchor="ctr"/>
          <a:lstStyle/>
          <a:p>
            <a:pPr algn="ctr">
              <a:lnSpc>
                <a:spcPct val="150000"/>
              </a:lnSpc>
              <a:defRPr/>
            </a:pPr>
            <a:r>
              <a:rPr lang="zh-CN" altLang="en-US" sz="4800" b="1" dirty="0" smtClean="0">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rPr>
              <a:t>银联手机网页支付</a:t>
            </a:r>
            <a:endParaRPr lang="en-US" altLang="zh-CN" sz="4800" b="1" dirty="0" smtClean="0">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endParaRPr>
          </a:p>
          <a:p>
            <a:pPr algn="ctr">
              <a:lnSpc>
                <a:spcPct val="150000"/>
              </a:lnSpc>
              <a:defRPr/>
            </a:pPr>
            <a:r>
              <a:rPr lang="en-US" altLang="zh-CN" sz="4800" b="1" dirty="0" smtClean="0">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rPr>
              <a:t>(WAP</a:t>
            </a:r>
            <a:r>
              <a:rPr lang="zh-CN" altLang="en-US" sz="4800" b="1" dirty="0" smtClean="0">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rPr>
              <a:t>支付</a:t>
            </a:r>
            <a:r>
              <a:rPr lang="en-US" altLang="zh-CN" sz="4800" b="1" dirty="0" smtClean="0">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rPr>
              <a:t>)</a:t>
            </a:r>
            <a:r>
              <a:rPr lang="zh-CN" altLang="en-US" sz="4800" b="1" dirty="0" smtClean="0">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rPr>
              <a:t>产品</a:t>
            </a:r>
            <a:endParaRPr lang="en-US" altLang="zh-CN" sz="4800" b="1" dirty="0" smtClean="0">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endParaRPr>
          </a:p>
        </p:txBody>
      </p:sp>
    </p:spTree>
    <p:extLst>
      <p:ext uri="{BB962C8B-B14F-4D97-AF65-F5344CB8AC3E}">
        <p14:creationId xmlns="" xmlns:p14="http://schemas.microsoft.com/office/powerpoint/2010/main" val="4686567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Line 5"/>
          <p:cNvSpPr>
            <a:spLocks noChangeShapeType="1"/>
          </p:cNvSpPr>
          <p:nvPr/>
        </p:nvSpPr>
        <p:spPr bwMode="auto">
          <a:xfrm flipV="1">
            <a:off x="595037" y="651749"/>
            <a:ext cx="8699790" cy="1666"/>
          </a:xfrm>
          <a:prstGeom prst="line">
            <a:avLst/>
          </a:prstGeom>
          <a:noFill/>
          <a:ln w="9525">
            <a:solidFill>
              <a:schemeClr val="tx1"/>
            </a:solidFill>
            <a:round/>
            <a:headEnd/>
            <a:tailEnd/>
          </a:ln>
        </p:spPr>
        <p:txBody>
          <a:bodyPr lIns="98746" tIns="49373" rIns="98746" bIns="49373"/>
          <a:lstStyle/>
          <a:p>
            <a:endParaRPr lang="zh-CN" altLang="en-US"/>
          </a:p>
        </p:txBody>
      </p:sp>
      <p:sp>
        <p:nvSpPr>
          <p:cNvPr id="39939" name="标题 1"/>
          <p:cNvSpPr txBox="1">
            <a:spLocks/>
          </p:cNvSpPr>
          <p:nvPr/>
        </p:nvSpPr>
        <p:spPr bwMode="auto">
          <a:xfrm>
            <a:off x="504036" y="3334"/>
            <a:ext cx="9072563" cy="665084"/>
          </a:xfrm>
          <a:prstGeom prst="rect">
            <a:avLst/>
          </a:prstGeom>
          <a:noFill/>
          <a:ln w="9525">
            <a:noFill/>
            <a:miter lim="800000"/>
            <a:headEnd/>
            <a:tailEnd/>
          </a:ln>
        </p:spPr>
        <p:txBody>
          <a:bodyPr lIns="98746" tIns="49373" rIns="98746" bIns="49373" anchor="ctr"/>
          <a:lstStyle/>
          <a:p>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6" name="矩形 5"/>
          <p:cNvSpPr/>
          <p:nvPr/>
        </p:nvSpPr>
        <p:spPr>
          <a:xfrm>
            <a:off x="575819" y="648125"/>
            <a:ext cx="8903023" cy="49212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8746" tIns="49373" rIns="98746" bIns="49373">
            <a:spAutoFit/>
          </a:bodyPr>
          <a:lstStyle>
            <a:lvl1pPr marL="285750" indent="-285750"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Clr>
                <a:srgbClr val="C00000"/>
              </a:buClr>
              <a:buFont typeface="微软雅黑" pitchFamily="34" charset="-122"/>
              <a:buChar char="■"/>
              <a:defRPr/>
            </a:pPr>
            <a:r>
              <a:rPr lang="zh-CN" altLang="en-US" sz="1700" b="1" dirty="0" smtClean="0">
                <a:latin typeface="微软雅黑" panose="020B0503020204020204" pitchFamily="34" charset="-122"/>
                <a:ea typeface="微软雅黑" panose="020B0503020204020204" pitchFamily="34" charset="-122"/>
              </a:rPr>
              <a:t>步骤四、</a:t>
            </a:r>
            <a:r>
              <a:rPr lang="en-US" altLang="zh-CN" sz="1700" b="1" dirty="0" smtClean="0">
                <a:latin typeface="微软雅黑" panose="020B0503020204020204" pitchFamily="34" charset="-122"/>
                <a:ea typeface="微软雅黑" panose="020B0503020204020204" pitchFamily="34" charset="-122"/>
              </a:rPr>
              <a:t> </a:t>
            </a:r>
            <a:r>
              <a:rPr lang="zh-CN" altLang="en-US" sz="1700" b="1" dirty="0" smtClean="0">
                <a:latin typeface="微软雅黑" panose="020B0503020204020204" pitchFamily="34" charset="-122"/>
                <a:ea typeface="微软雅黑" panose="020B0503020204020204" pitchFamily="34" charset="-122"/>
              </a:rPr>
              <a:t>使用银联手机支付进行商品付款</a:t>
            </a:r>
            <a:endParaRPr lang="en-US" altLang="zh-CN" sz="1700" b="1" dirty="0" smtClean="0">
              <a:latin typeface="微软雅黑" panose="020B0503020204020204" pitchFamily="34" charset="-122"/>
              <a:ea typeface="微软雅黑" panose="020B0503020204020204" pitchFamily="34" charset="-122"/>
            </a:endParaRPr>
          </a:p>
        </p:txBody>
      </p:sp>
      <p:grpSp>
        <p:nvGrpSpPr>
          <p:cNvPr id="21" name="组合 7"/>
          <p:cNvGrpSpPr>
            <a:grpSpLocks/>
          </p:cNvGrpSpPr>
          <p:nvPr/>
        </p:nvGrpSpPr>
        <p:grpSpPr bwMode="auto">
          <a:xfrm>
            <a:off x="791840" y="1477044"/>
            <a:ext cx="3805053" cy="4250547"/>
            <a:chOff x="604117" y="908050"/>
            <a:chExt cx="4363171" cy="5014778"/>
          </a:xfrm>
        </p:grpSpPr>
        <p:sp>
          <p:nvSpPr>
            <p:cNvPr id="22" name="圆角矩形 8"/>
            <p:cNvSpPr>
              <a:spLocks noChangeArrowheads="1"/>
            </p:cNvSpPr>
            <p:nvPr/>
          </p:nvSpPr>
          <p:spPr bwMode="auto">
            <a:xfrm>
              <a:off x="611188" y="908050"/>
              <a:ext cx="2806982" cy="865292"/>
            </a:xfrm>
            <a:prstGeom prst="roundRect">
              <a:avLst>
                <a:gd name="adj" fmla="val 16667"/>
              </a:avLst>
            </a:prstGeom>
            <a:solidFill>
              <a:srgbClr val="D9D9D9"/>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3" name="TextBox 22"/>
            <p:cNvSpPr txBox="1"/>
            <p:nvPr/>
          </p:nvSpPr>
          <p:spPr>
            <a:xfrm>
              <a:off x="1151832" y="1110326"/>
              <a:ext cx="1723873" cy="460740"/>
            </a:xfrm>
            <a:prstGeom prst="rect">
              <a:avLst/>
            </a:prstGeom>
            <a:noFill/>
          </p:spPr>
          <p:txBody>
            <a:bodyPr wrap="non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启动客户端</a:t>
              </a:r>
            </a:p>
          </p:txBody>
        </p:sp>
        <p:sp>
          <p:nvSpPr>
            <p:cNvPr id="24" name="圆角矩形 10"/>
            <p:cNvSpPr>
              <a:spLocks noChangeArrowheads="1"/>
            </p:cNvSpPr>
            <p:nvPr/>
          </p:nvSpPr>
          <p:spPr bwMode="auto">
            <a:xfrm>
              <a:off x="611188" y="2277160"/>
              <a:ext cx="2806982" cy="865292"/>
            </a:xfrm>
            <a:prstGeom prst="roundRect">
              <a:avLst>
                <a:gd name="adj" fmla="val 16667"/>
              </a:avLst>
            </a:prstGeom>
            <a:solidFill>
              <a:srgbClr val="D9D9D9"/>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5" name="TextBox 24"/>
            <p:cNvSpPr txBox="1"/>
            <p:nvPr/>
          </p:nvSpPr>
          <p:spPr>
            <a:xfrm>
              <a:off x="1306562" y="2477563"/>
              <a:ext cx="1416233" cy="462613"/>
            </a:xfrm>
            <a:prstGeom prst="rect">
              <a:avLst/>
            </a:prstGeom>
            <a:noFill/>
          </p:spPr>
          <p:txBody>
            <a:bodyPr wrap="non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机票预订</a:t>
              </a:r>
            </a:p>
          </p:txBody>
        </p:sp>
        <p:sp>
          <p:nvSpPr>
            <p:cNvPr id="26" name="圆角矩形 12"/>
            <p:cNvSpPr>
              <a:spLocks noChangeArrowheads="1"/>
            </p:cNvSpPr>
            <p:nvPr/>
          </p:nvSpPr>
          <p:spPr bwMode="auto">
            <a:xfrm>
              <a:off x="611188" y="3644396"/>
              <a:ext cx="2806982" cy="863419"/>
            </a:xfrm>
            <a:prstGeom prst="roundRect">
              <a:avLst>
                <a:gd name="adj" fmla="val 16667"/>
              </a:avLst>
            </a:prstGeom>
            <a:solidFill>
              <a:srgbClr val="D9D9D9"/>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7" name="TextBox 26"/>
            <p:cNvSpPr txBox="1"/>
            <p:nvPr/>
          </p:nvSpPr>
          <p:spPr>
            <a:xfrm>
              <a:off x="1306562" y="3846673"/>
              <a:ext cx="1416233" cy="462612"/>
            </a:xfrm>
            <a:prstGeom prst="rect">
              <a:avLst/>
            </a:prstGeom>
            <a:noFill/>
          </p:spPr>
          <p:txBody>
            <a:bodyPr wrap="non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生成订单</a:t>
              </a:r>
            </a:p>
          </p:txBody>
        </p:sp>
        <p:sp>
          <p:nvSpPr>
            <p:cNvPr id="28" name="圆角矩形 14"/>
            <p:cNvSpPr>
              <a:spLocks noChangeArrowheads="1"/>
            </p:cNvSpPr>
            <p:nvPr/>
          </p:nvSpPr>
          <p:spPr bwMode="auto">
            <a:xfrm>
              <a:off x="611188" y="5013505"/>
              <a:ext cx="2806982" cy="863420"/>
            </a:xfrm>
            <a:prstGeom prst="roundRect">
              <a:avLst>
                <a:gd name="adj" fmla="val 16667"/>
              </a:avLst>
            </a:prstGeom>
            <a:solidFill>
              <a:srgbClr val="2A87E1"/>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9" name="TextBox 28"/>
            <p:cNvSpPr txBox="1"/>
            <p:nvPr/>
          </p:nvSpPr>
          <p:spPr>
            <a:xfrm>
              <a:off x="604117" y="4942421"/>
              <a:ext cx="2724810" cy="980407"/>
            </a:xfrm>
            <a:prstGeom prst="rect">
              <a:avLst/>
            </a:prstGeom>
            <a:noFill/>
          </p:spPr>
          <p:txBody>
            <a:bodyPr wrap="squar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使用银</a:t>
              </a:r>
              <a:r>
                <a:rPr lang="zh-CN" altLang="en-US" sz="2400" b="1" kern="0" dirty="0" smtClean="0">
                  <a:solidFill>
                    <a:srgbClr val="FFFFFF">
                      <a:lumMod val="95000"/>
                    </a:srgbClr>
                  </a:solidFill>
                  <a:latin typeface="微软雅黑" pitchFamily="34" charset="-122"/>
                  <a:ea typeface="微软雅黑" pitchFamily="34" charset="-122"/>
                </a:rPr>
                <a:t>联手机网页支付</a:t>
              </a:r>
              <a:endParaRPr lang="zh-CN" altLang="en-US" sz="2400" b="1" kern="0" dirty="0">
                <a:solidFill>
                  <a:srgbClr val="FFFFFF">
                    <a:lumMod val="95000"/>
                  </a:srgbClr>
                </a:solidFill>
                <a:latin typeface="微软雅黑" pitchFamily="34" charset="-122"/>
                <a:ea typeface="微软雅黑" pitchFamily="34" charset="-122"/>
              </a:endParaRPr>
            </a:p>
          </p:txBody>
        </p:sp>
        <p:sp>
          <p:nvSpPr>
            <p:cNvPr id="30" name="下箭头 16"/>
            <p:cNvSpPr>
              <a:spLocks noChangeArrowheads="1"/>
            </p:cNvSpPr>
            <p:nvPr/>
          </p:nvSpPr>
          <p:spPr bwMode="auto">
            <a:xfrm>
              <a:off x="1583256" y="1778961"/>
              <a:ext cx="862846" cy="503817"/>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1" name="下箭头 17"/>
            <p:cNvSpPr>
              <a:spLocks noChangeArrowheads="1"/>
            </p:cNvSpPr>
            <p:nvPr/>
          </p:nvSpPr>
          <p:spPr bwMode="auto">
            <a:xfrm>
              <a:off x="1583256" y="3153690"/>
              <a:ext cx="862846" cy="501944"/>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2" name="下箭头 18"/>
            <p:cNvSpPr>
              <a:spLocks noChangeArrowheads="1"/>
            </p:cNvSpPr>
            <p:nvPr/>
          </p:nvSpPr>
          <p:spPr bwMode="auto">
            <a:xfrm>
              <a:off x="1583256" y="4509689"/>
              <a:ext cx="862846" cy="503817"/>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3" name="下箭头 19"/>
            <p:cNvSpPr>
              <a:spLocks noChangeArrowheads="1"/>
            </p:cNvSpPr>
            <p:nvPr/>
          </p:nvSpPr>
          <p:spPr bwMode="auto">
            <a:xfrm rot="-5400000">
              <a:off x="4083462" y="4888214"/>
              <a:ext cx="651778" cy="1115875"/>
            </a:xfrm>
            <a:prstGeom prst="downArrow">
              <a:avLst>
                <a:gd name="adj1" fmla="val 50000"/>
                <a:gd name="adj2" fmla="val 49998"/>
              </a:avLst>
            </a:prstGeom>
            <a:solidFill>
              <a:srgbClr val="2A87E1"/>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grpSp>
      <p:pic>
        <p:nvPicPr>
          <p:cNvPr id="34" name="Picture 2"/>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5508897" y="1693515"/>
            <a:ext cx="2771775" cy="40671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Line 5"/>
          <p:cNvSpPr>
            <a:spLocks noChangeShapeType="1"/>
          </p:cNvSpPr>
          <p:nvPr/>
        </p:nvSpPr>
        <p:spPr bwMode="auto">
          <a:xfrm flipV="1">
            <a:off x="595037" y="651749"/>
            <a:ext cx="8699790" cy="1666"/>
          </a:xfrm>
          <a:prstGeom prst="line">
            <a:avLst/>
          </a:prstGeom>
          <a:noFill/>
          <a:ln w="9525">
            <a:solidFill>
              <a:schemeClr val="tx1"/>
            </a:solidFill>
            <a:round/>
            <a:headEnd/>
            <a:tailEnd/>
          </a:ln>
        </p:spPr>
        <p:txBody>
          <a:bodyPr lIns="98746" tIns="49373" rIns="98746" bIns="49373"/>
          <a:lstStyle/>
          <a:p>
            <a:endParaRPr lang="zh-CN" altLang="en-US"/>
          </a:p>
        </p:txBody>
      </p:sp>
      <p:sp>
        <p:nvSpPr>
          <p:cNvPr id="40963" name="标题 1"/>
          <p:cNvSpPr txBox="1">
            <a:spLocks/>
          </p:cNvSpPr>
          <p:nvPr/>
        </p:nvSpPr>
        <p:spPr bwMode="auto">
          <a:xfrm>
            <a:off x="504036" y="3334"/>
            <a:ext cx="9072563" cy="665084"/>
          </a:xfrm>
          <a:prstGeom prst="rect">
            <a:avLst/>
          </a:prstGeom>
          <a:noFill/>
          <a:ln w="9525">
            <a:noFill/>
            <a:miter lim="800000"/>
            <a:headEnd/>
            <a:tailEnd/>
          </a:ln>
        </p:spPr>
        <p:txBody>
          <a:bodyPr lIns="98746" tIns="49373" rIns="98746" bIns="49373" anchor="ctr"/>
          <a:lstStyle/>
          <a:p>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6" name="矩形 5"/>
          <p:cNvSpPr/>
          <p:nvPr/>
        </p:nvSpPr>
        <p:spPr>
          <a:xfrm>
            <a:off x="601789" y="648125"/>
            <a:ext cx="8903023" cy="49212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8746" tIns="49373" rIns="98746" bIns="49373">
            <a:spAutoFit/>
          </a:bodyPr>
          <a:lstStyle>
            <a:lvl1pPr marL="285750" indent="-285750"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Clr>
                <a:srgbClr val="C00000"/>
              </a:buClr>
              <a:buFont typeface="微软雅黑" pitchFamily="34" charset="-122"/>
              <a:buChar char="■"/>
              <a:defRPr/>
            </a:pPr>
            <a:r>
              <a:rPr lang="zh-CN" altLang="en-US" sz="1700" b="1" dirty="0" smtClean="0">
                <a:latin typeface="微软雅黑" panose="020B0503020204020204" pitchFamily="34" charset="-122"/>
                <a:ea typeface="微软雅黑" panose="020B0503020204020204" pitchFamily="34" charset="-122"/>
              </a:rPr>
              <a:t>步骤五、</a:t>
            </a:r>
            <a:r>
              <a:rPr lang="en-US" altLang="zh-CN" sz="1700" b="1" dirty="0" smtClean="0">
                <a:latin typeface="微软雅黑" panose="020B0503020204020204" pitchFamily="34" charset="-122"/>
                <a:ea typeface="微软雅黑" panose="020B0503020204020204" pitchFamily="34" charset="-122"/>
              </a:rPr>
              <a:t> </a:t>
            </a:r>
            <a:r>
              <a:rPr lang="zh-CN" altLang="en-US" sz="1700" b="1" dirty="0" smtClean="0">
                <a:latin typeface="微软雅黑" panose="020B0503020204020204" pitchFamily="34" charset="-122"/>
                <a:ea typeface="微软雅黑" panose="020B0503020204020204" pitchFamily="34" charset="-122"/>
              </a:rPr>
              <a:t>选择手机网页支付的付款方式</a:t>
            </a:r>
            <a:endParaRPr lang="en-US" altLang="zh-CN" sz="1700" b="1" dirty="0" smtClean="0">
              <a:latin typeface="微软雅黑" panose="020B0503020204020204" pitchFamily="34" charset="-122"/>
              <a:ea typeface="微软雅黑" panose="020B0503020204020204" pitchFamily="34" charset="-122"/>
            </a:endParaRPr>
          </a:p>
        </p:txBody>
      </p:sp>
      <p:sp>
        <p:nvSpPr>
          <p:cNvPr id="7" name="右箭头 6"/>
          <p:cNvSpPr/>
          <p:nvPr/>
        </p:nvSpPr>
        <p:spPr>
          <a:xfrm>
            <a:off x="4766653" y="3290992"/>
            <a:ext cx="609600" cy="254000"/>
          </a:xfrm>
          <a:prstGeom prst="rightArrow">
            <a:avLst/>
          </a:prstGeom>
          <a:solidFill>
            <a:srgbClr val="FFC000"/>
          </a:solidFill>
          <a:ln w="25400" cap="flat" cmpd="sng" algn="ctr">
            <a:noFill/>
            <a:prstDash val="solid"/>
          </a:ln>
          <a:effectLst/>
        </p:spPr>
        <p:txBody>
          <a:bodyPr anchor="ctr"/>
          <a:lstStyle/>
          <a:p>
            <a:pPr algn="ctr" fontAlgn="auto">
              <a:spcBef>
                <a:spcPts val="0"/>
              </a:spcBef>
              <a:spcAft>
                <a:spcPts val="0"/>
              </a:spcAft>
              <a:defRPr/>
            </a:pPr>
            <a:endParaRPr lang="zh-CN" altLang="en-US" sz="1400" kern="0">
              <a:solidFill>
                <a:srgbClr val="FFFFFF"/>
              </a:solidFill>
              <a:latin typeface="宋体"/>
              <a:ea typeface="宋体"/>
            </a:endParaRPr>
          </a:p>
        </p:txBody>
      </p:sp>
      <p:sp>
        <p:nvSpPr>
          <p:cNvPr id="8" name="矩形 12"/>
          <p:cNvSpPr>
            <a:spLocks noChangeArrowheads="1"/>
          </p:cNvSpPr>
          <p:nvPr/>
        </p:nvSpPr>
        <p:spPr bwMode="auto">
          <a:xfrm>
            <a:off x="2448024" y="5688682"/>
            <a:ext cx="1817177"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marL="4763" lvl="1" algn="ctr"/>
            <a:r>
              <a:rPr lang="zh-CN" altLang="en-US" b="1" dirty="0" smtClean="0">
                <a:solidFill>
                  <a:srgbClr val="3C3737"/>
                </a:solidFill>
                <a:latin typeface="微软雅黑" pitchFamily="34" charset="-122"/>
                <a:ea typeface="微软雅黑" pitchFamily="34" charset="-122"/>
              </a:rPr>
              <a:t>网页支付首页中选择输入银行卡号</a:t>
            </a:r>
            <a:endParaRPr lang="zh-CN" altLang="en-US" b="1" dirty="0">
              <a:solidFill>
                <a:srgbClr val="3C3737"/>
              </a:solidFill>
              <a:latin typeface="微软雅黑" pitchFamily="34" charset="-122"/>
              <a:ea typeface="微软雅黑" pitchFamily="34" charset="-122"/>
            </a:endParaRPr>
          </a:p>
        </p:txBody>
      </p:sp>
      <p:sp>
        <p:nvSpPr>
          <p:cNvPr id="10" name="矩形 12"/>
          <p:cNvSpPr>
            <a:spLocks noChangeArrowheads="1"/>
          </p:cNvSpPr>
          <p:nvPr/>
        </p:nvSpPr>
        <p:spPr bwMode="auto">
          <a:xfrm>
            <a:off x="4601390" y="3692385"/>
            <a:ext cx="1008112"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ctr"/>
            <a:r>
              <a:rPr lang="zh-CN" altLang="en-US" b="1" dirty="0" smtClean="0">
                <a:solidFill>
                  <a:srgbClr val="3C3737"/>
                </a:solidFill>
                <a:latin typeface="微软雅黑" pitchFamily="34" charset="-122"/>
                <a:ea typeface="微软雅黑" pitchFamily="34" charset="-122"/>
              </a:rPr>
              <a:t>以借</a:t>
            </a:r>
            <a:r>
              <a:rPr lang="zh-CN" altLang="en-US" b="1" dirty="0">
                <a:solidFill>
                  <a:srgbClr val="3C3737"/>
                </a:solidFill>
                <a:latin typeface="微软雅黑" pitchFamily="34" charset="-122"/>
                <a:ea typeface="微软雅黑" pitchFamily="34" charset="-122"/>
              </a:rPr>
              <a:t>记</a:t>
            </a:r>
            <a:r>
              <a:rPr lang="zh-CN" altLang="en-US" b="1" dirty="0" smtClean="0">
                <a:solidFill>
                  <a:srgbClr val="3C3737"/>
                </a:solidFill>
                <a:latin typeface="微软雅黑" pitchFamily="34" charset="-122"/>
                <a:ea typeface="微软雅黑" pitchFamily="34" charset="-122"/>
              </a:rPr>
              <a:t>卡支付为例</a:t>
            </a:r>
            <a:endParaRPr lang="zh-CN" altLang="en-US" b="1" dirty="0">
              <a:solidFill>
                <a:srgbClr val="3C3737"/>
              </a:solidFill>
              <a:latin typeface="微软雅黑" pitchFamily="34" charset="-122"/>
              <a:ea typeface="微软雅黑" pitchFamily="34" charset="-122"/>
            </a:endParaRPr>
          </a:p>
        </p:txBody>
      </p:sp>
      <p:sp>
        <p:nvSpPr>
          <p:cNvPr id="15" name="矩形 14"/>
          <p:cNvSpPr/>
          <p:nvPr/>
        </p:nvSpPr>
        <p:spPr>
          <a:xfrm>
            <a:off x="935856" y="1080170"/>
            <a:ext cx="8352928" cy="738664"/>
          </a:xfrm>
          <a:prstGeom prst="rect">
            <a:avLst/>
          </a:prstGeom>
        </p:spPr>
        <p:txBody>
          <a:bodyPr wrap="square">
            <a:spAutoFit/>
          </a:bodyPr>
          <a:lstStyle/>
          <a:p>
            <a:pPr eaLnBrk="1" hangingPunct="1">
              <a:lnSpc>
                <a:spcPct val="150000"/>
              </a:lnSpc>
              <a:buClr>
                <a:srgbClr val="C00000"/>
              </a:buClr>
              <a:buFont typeface="Wingdings" pitchFamily="2" charset="2"/>
              <a:buChar char="ü"/>
              <a:defRPr/>
            </a:pPr>
            <a:r>
              <a:rPr lang="zh-CN" altLang="en-US" b="1" dirty="0" smtClean="0">
                <a:solidFill>
                  <a:srgbClr val="000000"/>
                </a:solidFill>
                <a:latin typeface="微软雅黑" pitchFamily="34" charset="-122"/>
                <a:ea typeface="微软雅黑" pitchFamily="34" charset="-122"/>
                <a:cs typeface="Myriad" charset="-122"/>
              </a:rPr>
              <a:t>方式一：银联卡付款</a:t>
            </a:r>
            <a:endParaRPr lang="en-US" altLang="zh-CN" b="1" dirty="0" smtClean="0">
              <a:solidFill>
                <a:srgbClr val="000000"/>
              </a:solidFill>
              <a:latin typeface="微软雅黑" pitchFamily="34" charset="-122"/>
              <a:ea typeface="微软雅黑" pitchFamily="34" charset="-122"/>
              <a:cs typeface="Myriad" charset="-122"/>
            </a:endParaRPr>
          </a:p>
          <a:p>
            <a:pPr eaLnBrk="1" hangingPunct="1">
              <a:lnSpc>
                <a:spcPct val="150000"/>
              </a:lnSpc>
              <a:buClr>
                <a:srgbClr val="C00000"/>
              </a:buClr>
              <a:defRPr/>
            </a:pPr>
            <a:r>
              <a:rPr lang="en-US" altLang="zh-CN" dirty="0" smtClean="0">
                <a:solidFill>
                  <a:srgbClr val="000000"/>
                </a:solidFill>
                <a:latin typeface="微软雅黑" pitchFamily="34" charset="-122"/>
                <a:ea typeface="微软雅黑" pitchFamily="34" charset="-122"/>
                <a:cs typeface="Myriad" charset="-122"/>
              </a:rPr>
              <a:t>   1</a:t>
            </a:r>
            <a:r>
              <a:rPr lang="zh-CN" altLang="en-US" dirty="0" smtClean="0">
                <a:solidFill>
                  <a:srgbClr val="000000"/>
                </a:solidFill>
                <a:latin typeface="微软雅黑" pitchFamily="34" charset="-122"/>
                <a:ea typeface="微软雅黑" pitchFamily="34" charset="-122"/>
                <a:cs typeface="Myriad" charset="-122"/>
              </a:rPr>
              <a:t>）用户在手机网页支付页面选择输入银行卡号，支持借记卡和贷记卡，区别在于两者的输入要素不同。</a:t>
            </a:r>
          </a:p>
        </p:txBody>
      </p:sp>
      <p:pic>
        <p:nvPicPr>
          <p:cNvPr id="13" name="Picture 2"/>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161480" y="1973832"/>
            <a:ext cx="2590800" cy="3657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14" name="Picture 3"/>
          <p:cNvPicPr>
            <a:picLocks noChangeAspect="1" noChangeArrowheads="1"/>
          </p:cNvPicPr>
          <p:nvPr/>
        </p:nvPicPr>
        <p:blipFill>
          <a:blip r:embed="rId4">
            <a:extLst>
              <a:ext uri="{28A0092B-C50C-407E-A947-70E740481C1C}">
                <a14:useLocalDpi xmlns="" xmlns:a14="http://schemas.microsoft.com/office/drawing/2010/main" val="0"/>
              </a:ext>
            </a:extLst>
          </a:blip>
          <a:srcRect/>
          <a:stretch>
            <a:fillRect/>
          </a:stretch>
        </p:blipFill>
        <p:spPr bwMode="auto">
          <a:xfrm>
            <a:off x="5544368" y="1944266"/>
            <a:ext cx="2457450" cy="35433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Line 5"/>
          <p:cNvSpPr>
            <a:spLocks noChangeShapeType="1"/>
          </p:cNvSpPr>
          <p:nvPr/>
        </p:nvSpPr>
        <p:spPr bwMode="auto">
          <a:xfrm flipV="1">
            <a:off x="595037" y="651749"/>
            <a:ext cx="8699790" cy="1666"/>
          </a:xfrm>
          <a:prstGeom prst="line">
            <a:avLst/>
          </a:prstGeom>
          <a:noFill/>
          <a:ln w="9525">
            <a:solidFill>
              <a:schemeClr val="tx1"/>
            </a:solidFill>
            <a:round/>
            <a:headEnd/>
            <a:tailEnd/>
          </a:ln>
        </p:spPr>
        <p:txBody>
          <a:bodyPr lIns="98746" tIns="49373" rIns="98746" bIns="49373"/>
          <a:lstStyle/>
          <a:p>
            <a:endParaRPr lang="zh-CN" altLang="en-US"/>
          </a:p>
        </p:txBody>
      </p:sp>
      <p:sp>
        <p:nvSpPr>
          <p:cNvPr id="41987" name="标题 1"/>
          <p:cNvSpPr txBox="1">
            <a:spLocks/>
          </p:cNvSpPr>
          <p:nvPr/>
        </p:nvSpPr>
        <p:spPr bwMode="auto">
          <a:xfrm>
            <a:off x="504036" y="3334"/>
            <a:ext cx="9072563" cy="665084"/>
          </a:xfrm>
          <a:prstGeom prst="rect">
            <a:avLst/>
          </a:prstGeom>
          <a:noFill/>
          <a:ln w="9525">
            <a:noFill/>
            <a:miter lim="800000"/>
            <a:headEnd/>
            <a:tailEnd/>
          </a:ln>
        </p:spPr>
        <p:txBody>
          <a:bodyPr lIns="98746" tIns="49373" rIns="98746" bIns="49373" anchor="ctr"/>
          <a:lstStyle/>
          <a:p>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7" name="矩形 15"/>
          <p:cNvSpPr>
            <a:spLocks noChangeArrowheads="1"/>
          </p:cNvSpPr>
          <p:nvPr/>
        </p:nvSpPr>
        <p:spPr bwMode="auto">
          <a:xfrm>
            <a:off x="4499992" y="2400594"/>
            <a:ext cx="4320480" cy="2000548"/>
          </a:xfrm>
          <a:prstGeom prst="rect">
            <a:avLst/>
          </a:prstGeom>
          <a:ln/>
          <a:effectLst>
            <a:outerShdw blurRad="63500" sx="102000" sy="102000" algn="ctr" rotWithShape="0">
              <a:prstClr val="black">
                <a:alpha val="40000"/>
              </a:prstClr>
            </a:outerShdw>
          </a:effectLst>
          <a:extLst/>
        </p:spPr>
        <p:style>
          <a:lnRef idx="2">
            <a:schemeClr val="accent4"/>
          </a:lnRef>
          <a:fillRef idx="1">
            <a:schemeClr val="lt1"/>
          </a:fillRef>
          <a:effectRef idx="0">
            <a:schemeClr val="accent4"/>
          </a:effectRef>
          <a:fontRef idx="minor">
            <a:schemeClr val="dk1"/>
          </a:fontRef>
        </p:style>
        <p:txBody>
          <a:bodyPr wrap="square">
            <a:spAutoFit/>
          </a:bodyPr>
          <a:lstStyle/>
          <a:p>
            <a:r>
              <a:rPr lang="zh-CN" altLang="en-US" sz="1400" b="1" dirty="0" smtClean="0">
                <a:solidFill>
                  <a:srgbClr val="3C3737"/>
                </a:solidFill>
                <a:effectLst>
                  <a:outerShdw blurRad="38100" dist="38100" dir="2700000" algn="tl">
                    <a:srgbClr val="000000">
                      <a:alpha val="43137"/>
                    </a:srgbClr>
                  </a:outerShdw>
                </a:effectLst>
                <a:latin typeface="微软雅黑" pitchFamily="34" charset="-122"/>
                <a:ea typeface="微软雅黑" pitchFamily="34" charset="-122"/>
              </a:rPr>
              <a:t>验证要素</a:t>
            </a:r>
            <a:endParaRPr lang="en-US" altLang="zh-CN" sz="1400" b="1" dirty="0" smtClean="0">
              <a:solidFill>
                <a:srgbClr val="3C3737"/>
              </a:solidFill>
              <a:effectLst>
                <a:outerShdw blurRad="38100" dist="38100" dir="2700000" algn="tl">
                  <a:srgbClr val="000000">
                    <a:alpha val="43137"/>
                  </a:srgbClr>
                </a:outerShdw>
              </a:effectLst>
              <a:latin typeface="微软雅黑" pitchFamily="34" charset="-122"/>
              <a:ea typeface="微软雅黑" pitchFamily="34" charset="-122"/>
            </a:endParaRPr>
          </a:p>
          <a:p>
            <a:endParaRPr lang="en-US" altLang="zh-CN" sz="1400" b="1" dirty="0">
              <a:solidFill>
                <a:srgbClr val="3C3737"/>
              </a:solidFill>
              <a:latin typeface="微软雅黑" pitchFamily="34" charset="-122"/>
              <a:ea typeface="微软雅黑" pitchFamily="34" charset="-122"/>
            </a:endParaRPr>
          </a:p>
          <a:p>
            <a:r>
              <a:rPr lang="zh-CN" altLang="en-US" sz="1400" b="1" dirty="0">
                <a:solidFill>
                  <a:srgbClr val="3C3737"/>
                </a:solidFill>
                <a:latin typeface="微软雅黑" pitchFamily="34" charset="-122"/>
                <a:ea typeface="微软雅黑" pitchFamily="34" charset="-122"/>
              </a:rPr>
              <a:t>   借记卡验证要素：</a:t>
            </a:r>
            <a:endParaRPr lang="en-US" altLang="zh-CN" sz="1400" b="1" dirty="0">
              <a:solidFill>
                <a:srgbClr val="3C3737"/>
              </a:solidFill>
              <a:latin typeface="微软雅黑" pitchFamily="34" charset="-122"/>
              <a:ea typeface="微软雅黑" pitchFamily="34" charset="-122"/>
            </a:endParaRPr>
          </a:p>
          <a:p>
            <a:r>
              <a:rPr lang="en-US" altLang="zh-CN" sz="1400" b="1" dirty="0">
                <a:solidFill>
                  <a:srgbClr val="3C3737"/>
                </a:solidFill>
                <a:latin typeface="微软雅黑" pitchFamily="34" charset="-122"/>
                <a:ea typeface="微软雅黑" pitchFamily="34" charset="-122"/>
              </a:rPr>
              <a:t>     </a:t>
            </a:r>
            <a:r>
              <a:rPr lang="zh-CN" altLang="en-US" sz="1400" b="1" dirty="0">
                <a:solidFill>
                  <a:srgbClr val="FF0000"/>
                </a:solidFill>
                <a:latin typeface="微软雅黑" pitchFamily="34" charset="-122"/>
                <a:ea typeface="微软雅黑" pitchFamily="34" charset="-122"/>
              </a:rPr>
              <a:t>卡号 </a:t>
            </a:r>
            <a:r>
              <a:rPr lang="en-US" altLang="zh-CN" sz="1400" b="1" dirty="0">
                <a:solidFill>
                  <a:srgbClr val="FF0000"/>
                </a:solidFill>
                <a:latin typeface="微软雅黑" pitchFamily="34" charset="-122"/>
                <a:ea typeface="微软雅黑" pitchFamily="34" charset="-122"/>
              </a:rPr>
              <a:t>+ </a:t>
            </a:r>
            <a:r>
              <a:rPr lang="zh-CN" altLang="en-US" sz="1400" b="1" dirty="0">
                <a:solidFill>
                  <a:srgbClr val="FF0000"/>
                </a:solidFill>
                <a:latin typeface="微软雅黑" pitchFamily="34" charset="-122"/>
                <a:ea typeface="微软雅黑" pitchFamily="34" charset="-122"/>
              </a:rPr>
              <a:t>手机号 </a:t>
            </a:r>
            <a:r>
              <a:rPr lang="en-US" altLang="zh-CN" sz="1400" b="1" dirty="0">
                <a:solidFill>
                  <a:srgbClr val="FF0000"/>
                </a:solidFill>
                <a:latin typeface="微软雅黑" pitchFamily="34" charset="-122"/>
                <a:ea typeface="微软雅黑" pitchFamily="34" charset="-122"/>
              </a:rPr>
              <a:t>+ </a:t>
            </a:r>
            <a:r>
              <a:rPr lang="zh-CN" altLang="en-US" sz="1400" b="1" dirty="0">
                <a:solidFill>
                  <a:srgbClr val="FF0000"/>
                </a:solidFill>
                <a:latin typeface="微软雅黑" pitchFamily="34" charset="-122"/>
                <a:ea typeface="微软雅黑" pitchFamily="34" charset="-122"/>
              </a:rPr>
              <a:t>短信验证码 </a:t>
            </a:r>
            <a:r>
              <a:rPr lang="en-US" altLang="zh-CN" sz="1400" b="1" dirty="0">
                <a:solidFill>
                  <a:srgbClr val="FF0000"/>
                </a:solidFill>
                <a:latin typeface="微软雅黑" pitchFamily="34" charset="-122"/>
                <a:ea typeface="微软雅黑" pitchFamily="34" charset="-122"/>
              </a:rPr>
              <a:t>+ </a:t>
            </a:r>
            <a:r>
              <a:rPr lang="zh-CN" altLang="en-US" sz="1400" b="1" dirty="0">
                <a:solidFill>
                  <a:srgbClr val="FF0000"/>
                </a:solidFill>
                <a:latin typeface="微软雅黑" pitchFamily="34" charset="-122"/>
                <a:ea typeface="微软雅黑" pitchFamily="34" charset="-122"/>
              </a:rPr>
              <a:t>取款密码（或身份证件号</a:t>
            </a:r>
            <a:r>
              <a:rPr lang="zh-CN" altLang="en-US" sz="1400" b="1" dirty="0" smtClean="0">
                <a:solidFill>
                  <a:srgbClr val="FF0000"/>
                </a:solidFill>
                <a:latin typeface="微软雅黑" pitchFamily="34" charset="-122"/>
                <a:ea typeface="微软雅黑" pitchFamily="34" charset="-122"/>
              </a:rPr>
              <a:t>）</a:t>
            </a:r>
            <a:endParaRPr lang="en-US" altLang="zh-CN" sz="1400" b="1" dirty="0" smtClean="0">
              <a:solidFill>
                <a:srgbClr val="FF0000"/>
              </a:solidFill>
              <a:latin typeface="微软雅黑" pitchFamily="34" charset="-122"/>
              <a:ea typeface="微软雅黑" pitchFamily="34" charset="-122"/>
            </a:endParaRPr>
          </a:p>
          <a:p>
            <a:endParaRPr lang="en-US" altLang="zh-CN" sz="1400" b="1" dirty="0">
              <a:solidFill>
                <a:srgbClr val="FF0000"/>
              </a:solidFill>
              <a:latin typeface="微软雅黑" pitchFamily="34" charset="-122"/>
              <a:ea typeface="微软雅黑" pitchFamily="34" charset="-122"/>
            </a:endParaRPr>
          </a:p>
          <a:p>
            <a:r>
              <a:rPr lang="zh-CN" altLang="en-US" sz="1400" b="1" dirty="0">
                <a:solidFill>
                  <a:srgbClr val="3C3737"/>
                </a:solidFill>
                <a:latin typeface="微软雅黑" pitchFamily="34" charset="-122"/>
                <a:ea typeface="微软雅黑" pitchFamily="34" charset="-122"/>
              </a:rPr>
              <a:t>   贷记卡验证要素：</a:t>
            </a:r>
            <a:endParaRPr lang="en-US" altLang="zh-CN" sz="1400" b="1" dirty="0">
              <a:solidFill>
                <a:srgbClr val="3C3737"/>
              </a:solidFill>
              <a:latin typeface="微软雅黑" pitchFamily="34" charset="-122"/>
              <a:ea typeface="微软雅黑" pitchFamily="34" charset="-122"/>
            </a:endParaRPr>
          </a:p>
          <a:p>
            <a:r>
              <a:rPr lang="zh-CN" altLang="en-US" sz="1400" b="1" dirty="0">
                <a:solidFill>
                  <a:srgbClr val="3C3737"/>
                </a:solidFill>
                <a:latin typeface="微软雅黑" pitchFamily="34" charset="-122"/>
                <a:ea typeface="微软雅黑" pitchFamily="34" charset="-122"/>
              </a:rPr>
              <a:t>     </a:t>
            </a:r>
            <a:r>
              <a:rPr lang="zh-CN" altLang="en-US" sz="1400" b="1" dirty="0">
                <a:solidFill>
                  <a:srgbClr val="FF0000"/>
                </a:solidFill>
                <a:latin typeface="微软雅黑" pitchFamily="34" charset="-122"/>
                <a:ea typeface="微软雅黑" pitchFamily="34" charset="-122"/>
              </a:rPr>
              <a:t>卡号 </a:t>
            </a:r>
            <a:r>
              <a:rPr lang="en-US" altLang="zh-CN" sz="1400" b="1" dirty="0">
                <a:solidFill>
                  <a:srgbClr val="FF0000"/>
                </a:solidFill>
                <a:latin typeface="微软雅黑" pitchFamily="34" charset="-122"/>
                <a:ea typeface="微软雅黑" pitchFamily="34" charset="-122"/>
              </a:rPr>
              <a:t>+ </a:t>
            </a:r>
            <a:r>
              <a:rPr lang="zh-CN" altLang="en-US" sz="1400" b="1" dirty="0">
                <a:solidFill>
                  <a:srgbClr val="FF0000"/>
                </a:solidFill>
                <a:latin typeface="微软雅黑" pitchFamily="34" charset="-122"/>
                <a:ea typeface="微软雅黑" pitchFamily="34" charset="-122"/>
              </a:rPr>
              <a:t>手机号 </a:t>
            </a:r>
            <a:r>
              <a:rPr lang="en-US" altLang="zh-CN" sz="1400" b="1" dirty="0">
                <a:solidFill>
                  <a:srgbClr val="FF0000"/>
                </a:solidFill>
                <a:latin typeface="微软雅黑" pitchFamily="34" charset="-122"/>
                <a:ea typeface="微软雅黑" pitchFamily="34" charset="-122"/>
              </a:rPr>
              <a:t>+ </a:t>
            </a:r>
            <a:r>
              <a:rPr lang="zh-CN" altLang="en-US" sz="1400" b="1" dirty="0">
                <a:solidFill>
                  <a:srgbClr val="FF0000"/>
                </a:solidFill>
                <a:latin typeface="微软雅黑" pitchFamily="34" charset="-122"/>
                <a:ea typeface="微软雅黑" pitchFamily="34" charset="-122"/>
              </a:rPr>
              <a:t>短信验证码 </a:t>
            </a:r>
            <a:r>
              <a:rPr lang="en-US" altLang="zh-CN" sz="1400" b="1" dirty="0">
                <a:solidFill>
                  <a:srgbClr val="FF0000"/>
                </a:solidFill>
                <a:latin typeface="微软雅黑" pitchFamily="34" charset="-122"/>
                <a:ea typeface="微软雅黑" pitchFamily="34" charset="-122"/>
              </a:rPr>
              <a:t>+ CVN2 + </a:t>
            </a:r>
            <a:r>
              <a:rPr lang="zh-CN" altLang="en-US" sz="1400" b="1" dirty="0">
                <a:solidFill>
                  <a:srgbClr val="FF0000"/>
                </a:solidFill>
                <a:latin typeface="微软雅黑" pitchFamily="34" charset="-122"/>
                <a:ea typeface="微软雅黑" pitchFamily="34" charset="-122"/>
              </a:rPr>
              <a:t>有效期</a:t>
            </a:r>
            <a:endParaRPr lang="en-US" altLang="zh-CN" sz="1400" b="1" dirty="0">
              <a:solidFill>
                <a:srgbClr val="FF0000"/>
              </a:solidFill>
              <a:latin typeface="微软雅黑" pitchFamily="34" charset="-122"/>
              <a:ea typeface="微软雅黑" pitchFamily="34" charset="-122"/>
            </a:endParaRPr>
          </a:p>
          <a:p>
            <a:endParaRPr lang="zh-CN" altLang="en-US" sz="1200" b="1" dirty="0">
              <a:solidFill>
                <a:srgbClr val="3C3737"/>
              </a:solidFill>
              <a:latin typeface="宋体" pitchFamily="2" charset="-122"/>
            </a:endParaRPr>
          </a:p>
        </p:txBody>
      </p:sp>
      <p:sp>
        <p:nvSpPr>
          <p:cNvPr id="10" name="圆角矩形 9"/>
          <p:cNvSpPr/>
          <p:nvPr/>
        </p:nvSpPr>
        <p:spPr>
          <a:xfrm>
            <a:off x="5580112" y="5256634"/>
            <a:ext cx="1422922" cy="646986"/>
          </a:xfrm>
          <a:prstGeom prst="roundRect">
            <a:avLst/>
          </a:prstGeom>
          <a:solidFill>
            <a:srgbClr val="FFC000"/>
          </a:solidFill>
          <a:ln w="12700">
            <a:noFill/>
          </a:ln>
          <a:effectLst/>
        </p:spPr>
        <p:txBody>
          <a:bodyPr wrap="square" rtlCol="0" anchor="ctr">
            <a:spAutoFit/>
          </a:bodyPr>
          <a:lstStyle/>
          <a:p>
            <a:pPr algn="ctr"/>
            <a:r>
              <a:rPr lang="zh-CN" altLang="en-US" sz="1600" b="1" dirty="0" smtClean="0">
                <a:solidFill>
                  <a:schemeClr val="bg1"/>
                </a:solidFill>
                <a:latin typeface="微软雅黑" pitchFamily="34" charset="-122"/>
                <a:ea typeface="微软雅黑" pitchFamily="34" charset="-122"/>
                <a:cs typeface="Lao UI" pitchFamily="34" charset="0"/>
              </a:rPr>
              <a:t>动态密码</a:t>
            </a:r>
            <a:endParaRPr lang="en-US" altLang="zh-CN" sz="1600" b="1" dirty="0" smtClean="0">
              <a:solidFill>
                <a:schemeClr val="bg1"/>
              </a:solidFill>
              <a:latin typeface="微软雅黑" pitchFamily="34" charset="-122"/>
              <a:ea typeface="微软雅黑" pitchFamily="34" charset="-122"/>
              <a:cs typeface="Lao UI" pitchFamily="34" charset="0"/>
            </a:endParaRPr>
          </a:p>
          <a:p>
            <a:pPr algn="ctr"/>
            <a:r>
              <a:rPr lang="zh-CN" altLang="en-US" sz="1600" b="1" dirty="0" smtClean="0">
                <a:solidFill>
                  <a:schemeClr val="bg1"/>
                </a:solidFill>
                <a:latin typeface="微软雅黑" pitchFamily="34" charset="-122"/>
                <a:ea typeface="微软雅黑" pitchFamily="34" charset="-122"/>
                <a:cs typeface="Lao UI" pitchFamily="34" charset="0"/>
              </a:rPr>
              <a:t>键盘</a:t>
            </a:r>
            <a:endParaRPr lang="zh-CN" altLang="en-US" sz="1600" b="1" dirty="0">
              <a:solidFill>
                <a:schemeClr val="bg1"/>
              </a:solidFill>
              <a:latin typeface="微软雅黑" pitchFamily="34" charset="-122"/>
              <a:ea typeface="微软雅黑" pitchFamily="34" charset="-122"/>
              <a:cs typeface="Lao UI" pitchFamily="34" charset="0"/>
            </a:endParaRPr>
          </a:p>
        </p:txBody>
      </p:sp>
      <p:sp>
        <p:nvSpPr>
          <p:cNvPr id="11" name="矩形 10"/>
          <p:cNvSpPr/>
          <p:nvPr/>
        </p:nvSpPr>
        <p:spPr>
          <a:xfrm>
            <a:off x="935856" y="1080170"/>
            <a:ext cx="8352928" cy="738664"/>
          </a:xfrm>
          <a:prstGeom prst="rect">
            <a:avLst/>
          </a:prstGeom>
        </p:spPr>
        <p:txBody>
          <a:bodyPr wrap="square">
            <a:spAutoFit/>
          </a:bodyPr>
          <a:lstStyle/>
          <a:p>
            <a:pPr eaLnBrk="1" hangingPunct="1">
              <a:lnSpc>
                <a:spcPct val="150000"/>
              </a:lnSpc>
              <a:buClr>
                <a:srgbClr val="C00000"/>
              </a:buClr>
              <a:buFont typeface="Wingdings" pitchFamily="2" charset="2"/>
              <a:buChar char="ü"/>
              <a:defRPr/>
            </a:pPr>
            <a:r>
              <a:rPr lang="zh-CN" altLang="en-US" b="1" dirty="0" smtClean="0">
                <a:solidFill>
                  <a:srgbClr val="000000"/>
                </a:solidFill>
                <a:latin typeface="微软雅黑" pitchFamily="34" charset="-122"/>
                <a:ea typeface="微软雅黑" pitchFamily="34" charset="-122"/>
                <a:cs typeface="Myriad" charset="-122"/>
              </a:rPr>
              <a:t>方式一：银联卡付款</a:t>
            </a:r>
            <a:endParaRPr lang="en-US" altLang="zh-CN" b="1" dirty="0" smtClean="0">
              <a:solidFill>
                <a:srgbClr val="000000"/>
              </a:solidFill>
              <a:latin typeface="微软雅黑" pitchFamily="34" charset="-122"/>
              <a:ea typeface="微软雅黑" pitchFamily="34" charset="-122"/>
              <a:cs typeface="Myriad" charset="-122"/>
            </a:endParaRPr>
          </a:p>
          <a:p>
            <a:pPr eaLnBrk="1" hangingPunct="1">
              <a:lnSpc>
                <a:spcPct val="150000"/>
              </a:lnSpc>
              <a:buClr>
                <a:srgbClr val="C00000"/>
              </a:buClr>
              <a:defRPr/>
            </a:pPr>
            <a:r>
              <a:rPr lang="en-US" altLang="zh-CN" dirty="0" smtClean="0">
                <a:solidFill>
                  <a:srgbClr val="000000"/>
                </a:solidFill>
                <a:latin typeface="微软雅黑" pitchFamily="34" charset="-122"/>
                <a:ea typeface="微软雅黑" pitchFamily="34" charset="-122"/>
                <a:cs typeface="Myriad" charset="-122"/>
              </a:rPr>
              <a:t>   2</a:t>
            </a:r>
            <a:r>
              <a:rPr lang="zh-CN" altLang="en-US" dirty="0" smtClean="0">
                <a:solidFill>
                  <a:srgbClr val="000000"/>
                </a:solidFill>
                <a:latin typeface="微软雅黑" pitchFamily="34" charset="-122"/>
                <a:ea typeface="微软雅黑" pitchFamily="34" charset="-122"/>
                <a:cs typeface="Myriad" charset="-122"/>
              </a:rPr>
              <a:t>）通过银联安全键盘输入密码。</a:t>
            </a:r>
          </a:p>
        </p:txBody>
      </p:sp>
      <p:sp>
        <p:nvSpPr>
          <p:cNvPr id="12" name="矩形 11"/>
          <p:cNvSpPr/>
          <p:nvPr/>
        </p:nvSpPr>
        <p:spPr>
          <a:xfrm>
            <a:off x="601789" y="648125"/>
            <a:ext cx="8903023" cy="49212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8746" tIns="49373" rIns="98746" bIns="49373">
            <a:spAutoFit/>
          </a:bodyPr>
          <a:lstStyle>
            <a:lvl1pPr marL="285750" indent="-285750"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Clr>
                <a:srgbClr val="C00000"/>
              </a:buClr>
              <a:buFont typeface="微软雅黑" pitchFamily="34" charset="-122"/>
              <a:buChar char="■"/>
              <a:defRPr/>
            </a:pPr>
            <a:r>
              <a:rPr lang="zh-CN" altLang="en-US" sz="1700" b="1" dirty="0" smtClean="0">
                <a:latin typeface="微软雅黑" panose="020B0503020204020204" pitchFamily="34" charset="-122"/>
                <a:ea typeface="微软雅黑" panose="020B0503020204020204" pitchFamily="34" charset="-122"/>
              </a:rPr>
              <a:t>步骤五、</a:t>
            </a:r>
            <a:r>
              <a:rPr lang="en-US" altLang="zh-CN" sz="1700" b="1" dirty="0" smtClean="0">
                <a:latin typeface="微软雅黑" panose="020B0503020204020204" pitchFamily="34" charset="-122"/>
                <a:ea typeface="微软雅黑" panose="020B0503020204020204" pitchFamily="34" charset="-122"/>
              </a:rPr>
              <a:t> </a:t>
            </a:r>
            <a:r>
              <a:rPr lang="zh-CN" altLang="en-US" sz="1700" b="1" dirty="0" smtClean="0">
                <a:latin typeface="微软雅黑" panose="020B0503020204020204" pitchFamily="34" charset="-122"/>
                <a:ea typeface="微软雅黑" panose="020B0503020204020204" pitchFamily="34" charset="-122"/>
              </a:rPr>
              <a:t>选择手机网页支付的付款方式</a:t>
            </a:r>
            <a:endParaRPr lang="en-US" altLang="zh-CN" sz="1700" b="1" dirty="0" smtClean="0">
              <a:latin typeface="微软雅黑" panose="020B0503020204020204" pitchFamily="34" charset="-122"/>
              <a:ea typeface="微软雅黑" panose="020B0503020204020204" pitchFamily="34" charset="-122"/>
            </a:endParaRPr>
          </a:p>
        </p:txBody>
      </p:sp>
      <p:pic>
        <p:nvPicPr>
          <p:cNvPr id="13" name="Picture 2"/>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0" y="2376314"/>
            <a:ext cx="4238625" cy="39243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9" name="椭圆形标注 8"/>
          <p:cNvSpPr/>
          <p:nvPr/>
        </p:nvSpPr>
        <p:spPr>
          <a:xfrm>
            <a:off x="1547664" y="4320533"/>
            <a:ext cx="2592288" cy="2160240"/>
          </a:xfrm>
          <a:prstGeom prst="wedgeEllipseCallout">
            <a:avLst>
              <a:gd name="adj1" fmla="val 101812"/>
              <a:gd name="adj2" fmla="val 10228"/>
            </a:avLst>
          </a:prstGeom>
          <a:solidFill>
            <a:schemeClr val="accent1">
              <a:alpha val="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Line 5"/>
          <p:cNvSpPr>
            <a:spLocks noChangeShapeType="1"/>
          </p:cNvSpPr>
          <p:nvPr/>
        </p:nvSpPr>
        <p:spPr bwMode="auto">
          <a:xfrm flipV="1">
            <a:off x="595037" y="651749"/>
            <a:ext cx="8699790" cy="1666"/>
          </a:xfrm>
          <a:prstGeom prst="line">
            <a:avLst/>
          </a:prstGeom>
          <a:noFill/>
          <a:ln w="9525">
            <a:solidFill>
              <a:schemeClr val="tx1"/>
            </a:solidFill>
            <a:round/>
            <a:headEnd/>
            <a:tailEnd/>
          </a:ln>
        </p:spPr>
        <p:txBody>
          <a:bodyPr lIns="98746" tIns="49373" rIns="98746" bIns="49373"/>
          <a:lstStyle/>
          <a:p>
            <a:endParaRPr lang="zh-CN" altLang="en-US"/>
          </a:p>
        </p:txBody>
      </p:sp>
      <p:sp>
        <p:nvSpPr>
          <p:cNvPr id="41987" name="标题 1"/>
          <p:cNvSpPr txBox="1">
            <a:spLocks/>
          </p:cNvSpPr>
          <p:nvPr/>
        </p:nvSpPr>
        <p:spPr bwMode="auto">
          <a:xfrm>
            <a:off x="504036" y="3334"/>
            <a:ext cx="9072563" cy="665084"/>
          </a:xfrm>
          <a:prstGeom prst="rect">
            <a:avLst/>
          </a:prstGeom>
          <a:noFill/>
          <a:ln w="9525">
            <a:noFill/>
            <a:miter lim="800000"/>
            <a:headEnd/>
            <a:tailEnd/>
          </a:ln>
        </p:spPr>
        <p:txBody>
          <a:bodyPr lIns="98746" tIns="49373" rIns="98746" bIns="49373" anchor="ctr"/>
          <a:lstStyle/>
          <a:p>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11" name="矩形 3"/>
          <p:cNvSpPr>
            <a:spLocks noChangeArrowheads="1"/>
          </p:cNvSpPr>
          <p:nvPr/>
        </p:nvSpPr>
        <p:spPr bwMode="auto">
          <a:xfrm>
            <a:off x="935856" y="5976714"/>
            <a:ext cx="1859172"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ctr"/>
            <a:r>
              <a:rPr lang="zh-CN" altLang="en-US" sz="1200" b="1" dirty="0">
                <a:solidFill>
                  <a:srgbClr val="3C3737"/>
                </a:solidFill>
                <a:latin typeface="微软雅黑" pitchFamily="34" charset="-122"/>
                <a:ea typeface="微软雅黑" pitchFamily="34" charset="-122"/>
              </a:rPr>
              <a:t>选择</a:t>
            </a:r>
            <a:r>
              <a:rPr lang="zh-CN" altLang="en-US" sz="1200" b="1" dirty="0" smtClean="0">
                <a:solidFill>
                  <a:srgbClr val="3C3737"/>
                </a:solidFill>
                <a:latin typeface="微软雅黑" pitchFamily="34" charset="-122"/>
                <a:ea typeface="微软雅黑" pitchFamily="34" charset="-122"/>
              </a:rPr>
              <a:t>“登录付款”</a:t>
            </a:r>
            <a:endParaRPr lang="zh-CN" altLang="en-US" sz="1200" b="1" dirty="0">
              <a:solidFill>
                <a:srgbClr val="3C3737"/>
              </a:solidFill>
              <a:latin typeface="微软雅黑" pitchFamily="34" charset="-122"/>
              <a:ea typeface="微软雅黑" pitchFamily="34" charset="-122"/>
            </a:endParaRPr>
          </a:p>
        </p:txBody>
      </p:sp>
      <p:sp>
        <p:nvSpPr>
          <p:cNvPr id="15" name="右箭头 14"/>
          <p:cNvSpPr/>
          <p:nvPr/>
        </p:nvSpPr>
        <p:spPr>
          <a:xfrm>
            <a:off x="3168104" y="3609893"/>
            <a:ext cx="609600" cy="254000"/>
          </a:xfrm>
          <a:prstGeom prst="rightArrow">
            <a:avLst/>
          </a:prstGeom>
          <a:solidFill>
            <a:srgbClr val="FFC000"/>
          </a:solidFill>
          <a:ln w="25400" cap="flat" cmpd="sng" algn="ctr">
            <a:noFill/>
            <a:prstDash val="solid"/>
          </a:ln>
          <a:effectLst/>
        </p:spPr>
        <p:txBody>
          <a:bodyPr anchor="ctr"/>
          <a:lstStyle/>
          <a:p>
            <a:pPr algn="ctr" fontAlgn="auto">
              <a:spcBef>
                <a:spcPts val="0"/>
              </a:spcBef>
              <a:spcAft>
                <a:spcPts val="0"/>
              </a:spcAft>
              <a:defRPr/>
            </a:pPr>
            <a:endParaRPr lang="zh-CN" altLang="en-US" sz="1400" kern="0">
              <a:solidFill>
                <a:srgbClr val="FFFFFF"/>
              </a:solidFill>
              <a:latin typeface="宋体"/>
              <a:ea typeface="宋体"/>
            </a:endParaRPr>
          </a:p>
        </p:txBody>
      </p:sp>
      <p:sp>
        <p:nvSpPr>
          <p:cNvPr id="16" name="矩形 12"/>
          <p:cNvSpPr>
            <a:spLocks noChangeArrowheads="1"/>
          </p:cNvSpPr>
          <p:nvPr/>
        </p:nvSpPr>
        <p:spPr bwMode="auto">
          <a:xfrm>
            <a:off x="4608264" y="6048725"/>
            <a:ext cx="129614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ctr"/>
            <a:r>
              <a:rPr lang="zh-CN" altLang="en-US" sz="1200" b="1" dirty="0" smtClean="0">
                <a:solidFill>
                  <a:srgbClr val="3C3737"/>
                </a:solidFill>
                <a:latin typeface="微软雅黑" pitchFamily="34" charset="-122"/>
                <a:ea typeface="微软雅黑" pitchFamily="34" charset="-122"/>
              </a:rPr>
              <a:t>点击“如何注册银联账号”</a:t>
            </a:r>
            <a:endParaRPr lang="en-US" altLang="zh-CN" sz="1200" b="1" dirty="0" smtClean="0">
              <a:solidFill>
                <a:srgbClr val="3C3737"/>
              </a:solidFill>
              <a:latin typeface="微软雅黑" pitchFamily="34" charset="-122"/>
              <a:ea typeface="微软雅黑" pitchFamily="34" charset="-122"/>
            </a:endParaRPr>
          </a:p>
        </p:txBody>
      </p:sp>
      <p:sp>
        <p:nvSpPr>
          <p:cNvPr id="18" name="右箭头 17"/>
          <p:cNvSpPr/>
          <p:nvPr/>
        </p:nvSpPr>
        <p:spPr>
          <a:xfrm>
            <a:off x="6086896" y="6154762"/>
            <a:ext cx="609600" cy="254000"/>
          </a:xfrm>
          <a:prstGeom prst="rightArrow">
            <a:avLst/>
          </a:prstGeom>
          <a:solidFill>
            <a:srgbClr val="FFC000"/>
          </a:solidFill>
          <a:ln w="25400" cap="flat" cmpd="sng" algn="ctr">
            <a:noFill/>
            <a:prstDash val="solid"/>
          </a:ln>
          <a:effectLst/>
        </p:spPr>
        <p:txBody>
          <a:bodyPr anchor="ctr"/>
          <a:lstStyle/>
          <a:p>
            <a:pPr algn="ctr" fontAlgn="auto">
              <a:spcBef>
                <a:spcPts val="0"/>
              </a:spcBef>
              <a:spcAft>
                <a:spcPts val="0"/>
              </a:spcAft>
              <a:defRPr/>
            </a:pPr>
            <a:endParaRPr lang="zh-CN" altLang="en-US" sz="1400" kern="0">
              <a:solidFill>
                <a:srgbClr val="FFFFFF"/>
              </a:solidFill>
              <a:latin typeface="宋体"/>
              <a:ea typeface="宋体"/>
            </a:endParaRPr>
          </a:p>
        </p:txBody>
      </p:sp>
      <p:sp>
        <p:nvSpPr>
          <p:cNvPr id="19" name="矩形 12"/>
          <p:cNvSpPr>
            <a:spLocks noChangeArrowheads="1"/>
          </p:cNvSpPr>
          <p:nvPr/>
        </p:nvSpPr>
        <p:spPr bwMode="auto">
          <a:xfrm>
            <a:off x="3024088" y="4032501"/>
            <a:ext cx="952872"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ctr"/>
            <a:r>
              <a:rPr lang="zh-CN" altLang="en-US" sz="1200" b="1" dirty="0" smtClean="0">
                <a:solidFill>
                  <a:srgbClr val="3C3737"/>
                </a:solidFill>
                <a:latin typeface="微软雅黑" pitchFamily="34" charset="-122"/>
                <a:ea typeface="微软雅黑" pitchFamily="34" charset="-122"/>
              </a:rPr>
              <a:t>登录账户</a:t>
            </a:r>
            <a:endParaRPr lang="en-US" altLang="zh-CN" sz="1200" b="1" dirty="0" smtClean="0">
              <a:solidFill>
                <a:srgbClr val="3C3737"/>
              </a:solidFill>
              <a:latin typeface="微软雅黑" pitchFamily="34" charset="-122"/>
              <a:ea typeface="微软雅黑" pitchFamily="34" charset="-122"/>
            </a:endParaRPr>
          </a:p>
        </p:txBody>
      </p:sp>
      <p:sp>
        <p:nvSpPr>
          <p:cNvPr id="20" name="矩形 19"/>
          <p:cNvSpPr/>
          <p:nvPr/>
        </p:nvSpPr>
        <p:spPr>
          <a:xfrm>
            <a:off x="601789" y="648125"/>
            <a:ext cx="8903023" cy="49180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8746" tIns="49373" rIns="98746" bIns="49373">
            <a:spAutoFit/>
          </a:bodyPr>
          <a:lstStyle>
            <a:lvl1pPr marL="285750" indent="-285750"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Clr>
                <a:srgbClr val="C00000"/>
              </a:buClr>
              <a:buFont typeface="微软雅黑" pitchFamily="34" charset="-122"/>
              <a:buChar char="■"/>
              <a:defRPr/>
            </a:pPr>
            <a:r>
              <a:rPr lang="zh-CN" altLang="en-US" sz="1700" b="1" dirty="0" smtClean="0">
                <a:latin typeface="微软雅黑" panose="020B0503020204020204" pitchFamily="34" charset="-122"/>
                <a:ea typeface="微软雅黑" panose="020B0503020204020204" pitchFamily="34" charset="-122"/>
              </a:rPr>
              <a:t>步骤五、</a:t>
            </a:r>
            <a:r>
              <a:rPr lang="en-US" altLang="zh-CN" sz="1700" b="1" dirty="0" smtClean="0">
                <a:latin typeface="微软雅黑" panose="020B0503020204020204" pitchFamily="34" charset="-122"/>
                <a:ea typeface="微软雅黑" panose="020B0503020204020204" pitchFamily="34" charset="-122"/>
              </a:rPr>
              <a:t> </a:t>
            </a:r>
            <a:r>
              <a:rPr lang="zh-CN" altLang="en-US" sz="1700" b="1" dirty="0" smtClean="0">
                <a:latin typeface="微软雅黑" panose="020B0503020204020204" pitchFamily="34" charset="-122"/>
                <a:ea typeface="微软雅黑" panose="020B0503020204020204" pitchFamily="34" charset="-122"/>
              </a:rPr>
              <a:t>选择手机网页支付的付款方式</a:t>
            </a:r>
            <a:endParaRPr lang="en-US" altLang="zh-CN" sz="1700" b="1" dirty="0" smtClean="0">
              <a:latin typeface="微软雅黑" panose="020B0503020204020204" pitchFamily="34" charset="-122"/>
              <a:ea typeface="微软雅黑" panose="020B0503020204020204" pitchFamily="34" charset="-122"/>
            </a:endParaRPr>
          </a:p>
        </p:txBody>
      </p:sp>
      <p:sp>
        <p:nvSpPr>
          <p:cNvPr id="21" name="矩形 20"/>
          <p:cNvSpPr/>
          <p:nvPr/>
        </p:nvSpPr>
        <p:spPr>
          <a:xfrm>
            <a:off x="935856" y="1080170"/>
            <a:ext cx="8712968" cy="738664"/>
          </a:xfrm>
          <a:prstGeom prst="rect">
            <a:avLst/>
          </a:prstGeom>
        </p:spPr>
        <p:txBody>
          <a:bodyPr wrap="square">
            <a:spAutoFit/>
          </a:bodyPr>
          <a:lstStyle/>
          <a:p>
            <a:pPr eaLnBrk="1" hangingPunct="1">
              <a:lnSpc>
                <a:spcPct val="150000"/>
              </a:lnSpc>
              <a:buClr>
                <a:srgbClr val="C00000"/>
              </a:buClr>
              <a:buFont typeface="Wingdings" pitchFamily="2" charset="2"/>
              <a:buChar char="ü"/>
              <a:defRPr/>
            </a:pPr>
            <a:r>
              <a:rPr lang="zh-CN" altLang="en-US" b="1" dirty="0" smtClean="0">
                <a:solidFill>
                  <a:srgbClr val="000000"/>
                </a:solidFill>
                <a:latin typeface="微软雅黑" pitchFamily="34" charset="-122"/>
                <a:ea typeface="微软雅黑" pitchFamily="34" charset="-122"/>
                <a:cs typeface="Myriad" charset="-122"/>
              </a:rPr>
              <a:t>方式二：登录付款</a:t>
            </a:r>
            <a:endParaRPr lang="en-US" altLang="zh-CN" b="1" dirty="0" smtClean="0">
              <a:solidFill>
                <a:srgbClr val="000000"/>
              </a:solidFill>
              <a:latin typeface="微软雅黑" pitchFamily="34" charset="-122"/>
              <a:ea typeface="微软雅黑" pitchFamily="34" charset="-122"/>
              <a:cs typeface="Myriad" charset="-122"/>
            </a:endParaRPr>
          </a:p>
          <a:p>
            <a:pPr eaLnBrk="1" hangingPunct="1">
              <a:lnSpc>
                <a:spcPct val="150000"/>
              </a:lnSpc>
              <a:buClr>
                <a:srgbClr val="C00000"/>
              </a:buClr>
              <a:defRPr/>
            </a:pPr>
            <a:r>
              <a:rPr lang="en-US" altLang="zh-CN" dirty="0" smtClean="0">
                <a:solidFill>
                  <a:srgbClr val="000000"/>
                </a:solidFill>
                <a:latin typeface="微软雅黑" pitchFamily="34" charset="-122"/>
                <a:ea typeface="微软雅黑" pitchFamily="34" charset="-122"/>
                <a:cs typeface="Myriad" charset="-122"/>
              </a:rPr>
              <a:t>   1</a:t>
            </a:r>
            <a:r>
              <a:rPr lang="zh-CN" altLang="en-US" dirty="0" smtClean="0">
                <a:solidFill>
                  <a:srgbClr val="000000"/>
                </a:solidFill>
                <a:latin typeface="微软雅黑" pitchFamily="34" charset="-122"/>
                <a:ea typeface="微软雅黑" pitchFamily="34" charset="-122"/>
                <a:cs typeface="Myriad" charset="-122"/>
              </a:rPr>
              <a:t>）用户在手机网页支付页面进行登录付款。用户可以用</a:t>
            </a:r>
            <a:r>
              <a:rPr lang="en-US" altLang="zh-CN" dirty="0" smtClean="0">
                <a:solidFill>
                  <a:srgbClr val="000000"/>
                </a:solidFill>
                <a:latin typeface="微软雅黑" pitchFamily="34" charset="-122"/>
                <a:ea typeface="微软雅黑" pitchFamily="34" charset="-122"/>
                <a:cs typeface="Myriad" charset="-122"/>
              </a:rPr>
              <a:t>PC</a:t>
            </a:r>
            <a:r>
              <a:rPr lang="zh-CN" altLang="en-US" dirty="0" smtClean="0">
                <a:solidFill>
                  <a:srgbClr val="000000"/>
                </a:solidFill>
                <a:latin typeface="微软雅黑" pitchFamily="34" charset="-122"/>
                <a:ea typeface="微软雅黑" pitchFamily="34" charset="-122"/>
                <a:cs typeface="Myriad" charset="-122"/>
              </a:rPr>
              <a:t>登录银联网站，完成账号注册和银行卡绑定。</a:t>
            </a:r>
          </a:p>
        </p:txBody>
      </p:sp>
      <p:pic>
        <p:nvPicPr>
          <p:cNvPr id="22" name="Picture 4"/>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6769193" y="2664346"/>
            <a:ext cx="2362200" cy="36671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23" name="Picture 2"/>
          <p:cNvPicPr>
            <a:picLocks noChangeAspect="1" noChangeArrowheads="1"/>
          </p:cNvPicPr>
          <p:nvPr/>
        </p:nvPicPr>
        <p:blipFill>
          <a:blip r:embed="rId4">
            <a:extLst>
              <a:ext uri="{28A0092B-C50C-407E-A947-70E740481C1C}">
                <a14:useLocalDpi xmlns="" xmlns:a14="http://schemas.microsoft.com/office/drawing/2010/main" val="0"/>
              </a:ext>
            </a:extLst>
          </a:blip>
          <a:srcRect/>
          <a:stretch>
            <a:fillRect/>
          </a:stretch>
        </p:blipFill>
        <p:spPr bwMode="auto">
          <a:xfrm>
            <a:off x="664395" y="2177868"/>
            <a:ext cx="2447925" cy="36861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24" name="Picture 3"/>
          <p:cNvPicPr>
            <a:picLocks noChangeAspect="1" noChangeArrowheads="1"/>
          </p:cNvPicPr>
          <p:nvPr/>
        </p:nvPicPr>
        <p:blipFill>
          <a:blip r:embed="rId5">
            <a:extLst>
              <a:ext uri="{28A0092B-C50C-407E-A947-70E740481C1C}">
                <a14:useLocalDpi xmlns="" xmlns:a14="http://schemas.microsoft.com/office/drawing/2010/main" val="0"/>
              </a:ext>
            </a:extLst>
          </a:blip>
          <a:srcRect/>
          <a:stretch>
            <a:fillRect/>
          </a:stretch>
        </p:blipFill>
        <p:spPr bwMode="auto">
          <a:xfrm>
            <a:off x="3888184" y="1944266"/>
            <a:ext cx="2362200" cy="3648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5" name="TextBox 24"/>
          <p:cNvSpPr txBox="1"/>
          <p:nvPr/>
        </p:nvSpPr>
        <p:spPr>
          <a:xfrm>
            <a:off x="791840" y="6275779"/>
            <a:ext cx="2664296" cy="276999"/>
          </a:xfrm>
          <a:prstGeom prst="rect">
            <a:avLst/>
          </a:prstGeom>
          <a:noFill/>
        </p:spPr>
        <p:txBody>
          <a:bodyPr wrap="square" rtlCol="0">
            <a:spAutoFit/>
          </a:bodyPr>
          <a:lstStyle/>
          <a:p>
            <a:r>
              <a:rPr lang="zh-CN" altLang="en-US" sz="1200" dirty="0" smtClean="0">
                <a:latin typeface="微软雅黑" pitchFamily="34" charset="-122"/>
                <a:ea typeface="微软雅黑" pitchFamily="34" charset="-122"/>
              </a:rPr>
              <a:t>注：账号支付等同于“登录付款”</a:t>
            </a:r>
            <a:endParaRPr lang="zh-CN" altLang="en-US" sz="1200" dirty="0">
              <a:latin typeface="微软雅黑" pitchFamily="34" charset="-122"/>
              <a:ea typeface="微软雅黑" pitchFamily="34" charset="-122"/>
            </a:endParaRP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Line 5"/>
          <p:cNvSpPr>
            <a:spLocks noChangeShapeType="1"/>
          </p:cNvSpPr>
          <p:nvPr/>
        </p:nvSpPr>
        <p:spPr bwMode="auto">
          <a:xfrm flipV="1">
            <a:off x="595037" y="651749"/>
            <a:ext cx="8699790" cy="1666"/>
          </a:xfrm>
          <a:prstGeom prst="line">
            <a:avLst/>
          </a:prstGeom>
          <a:noFill/>
          <a:ln w="9525">
            <a:solidFill>
              <a:schemeClr val="tx1"/>
            </a:solidFill>
            <a:round/>
            <a:headEnd/>
            <a:tailEnd/>
          </a:ln>
        </p:spPr>
        <p:txBody>
          <a:bodyPr lIns="98746" tIns="49373" rIns="98746" bIns="49373"/>
          <a:lstStyle/>
          <a:p>
            <a:endParaRPr lang="zh-CN" altLang="en-US"/>
          </a:p>
        </p:txBody>
      </p:sp>
      <p:sp>
        <p:nvSpPr>
          <p:cNvPr id="41987" name="标题 1"/>
          <p:cNvSpPr txBox="1">
            <a:spLocks/>
          </p:cNvSpPr>
          <p:nvPr/>
        </p:nvSpPr>
        <p:spPr bwMode="auto">
          <a:xfrm>
            <a:off x="504036" y="3334"/>
            <a:ext cx="9072563" cy="665084"/>
          </a:xfrm>
          <a:prstGeom prst="rect">
            <a:avLst/>
          </a:prstGeom>
          <a:noFill/>
          <a:ln w="9525">
            <a:noFill/>
            <a:miter lim="800000"/>
            <a:headEnd/>
            <a:tailEnd/>
          </a:ln>
        </p:spPr>
        <p:txBody>
          <a:bodyPr lIns="98746" tIns="49373" rIns="98746" bIns="49373" anchor="ctr"/>
          <a:lstStyle/>
          <a:p>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6" name="矩形 5"/>
          <p:cNvSpPr/>
          <p:nvPr/>
        </p:nvSpPr>
        <p:spPr>
          <a:xfrm>
            <a:off x="601789" y="648125"/>
            <a:ext cx="8903023" cy="49212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8746" tIns="49373" rIns="98746" bIns="49373">
            <a:spAutoFit/>
          </a:bodyPr>
          <a:lstStyle>
            <a:lvl1pPr marL="285750" indent="-285750"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Clr>
                <a:srgbClr val="C00000"/>
              </a:buClr>
              <a:buFont typeface="微软雅黑" pitchFamily="34" charset="-122"/>
              <a:buChar char="■"/>
              <a:defRPr/>
            </a:pPr>
            <a:r>
              <a:rPr lang="zh-CN" altLang="en-US" sz="1700" b="1" dirty="0" smtClean="0">
                <a:latin typeface="微软雅黑" panose="020B0503020204020204" pitchFamily="34" charset="-122"/>
                <a:ea typeface="微软雅黑" panose="020B0503020204020204" pitchFamily="34" charset="-122"/>
              </a:rPr>
              <a:t>步骤六、完成支付，确认付款结果</a:t>
            </a:r>
            <a:endParaRPr lang="en-US" altLang="zh-CN" sz="1700" b="1" dirty="0" smtClean="0">
              <a:latin typeface="微软雅黑" panose="020B0503020204020204" pitchFamily="34" charset="-122"/>
              <a:ea typeface="微软雅黑" panose="020B0503020204020204" pitchFamily="34" charset="-122"/>
            </a:endParaRPr>
          </a:p>
        </p:txBody>
      </p:sp>
      <p:pic>
        <p:nvPicPr>
          <p:cNvPr id="8" name="Picture 2"/>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3312120" y="1584226"/>
            <a:ext cx="2638425" cy="38385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Line 5"/>
          <p:cNvSpPr>
            <a:spLocks noChangeShapeType="1"/>
          </p:cNvSpPr>
          <p:nvPr/>
        </p:nvSpPr>
        <p:spPr bwMode="auto">
          <a:xfrm flipV="1">
            <a:off x="595037" y="651749"/>
            <a:ext cx="8699790" cy="1666"/>
          </a:xfrm>
          <a:prstGeom prst="line">
            <a:avLst/>
          </a:prstGeom>
          <a:noFill/>
          <a:ln w="9525">
            <a:solidFill>
              <a:schemeClr val="tx1"/>
            </a:solidFill>
            <a:round/>
            <a:headEnd/>
            <a:tailEnd/>
          </a:ln>
        </p:spPr>
        <p:txBody>
          <a:bodyPr lIns="98746" tIns="49373" rIns="98746" bIns="49373"/>
          <a:lstStyle/>
          <a:p>
            <a:endParaRPr lang="zh-CN" altLang="en-US"/>
          </a:p>
        </p:txBody>
      </p:sp>
      <p:sp>
        <p:nvSpPr>
          <p:cNvPr id="41987" name="标题 1"/>
          <p:cNvSpPr txBox="1">
            <a:spLocks/>
          </p:cNvSpPr>
          <p:nvPr/>
        </p:nvSpPr>
        <p:spPr bwMode="auto">
          <a:xfrm>
            <a:off x="504036" y="3334"/>
            <a:ext cx="9072563" cy="665084"/>
          </a:xfrm>
          <a:prstGeom prst="rect">
            <a:avLst/>
          </a:prstGeom>
          <a:noFill/>
          <a:ln w="9525">
            <a:noFill/>
            <a:miter lim="800000"/>
            <a:headEnd/>
            <a:tailEnd/>
          </a:ln>
        </p:spPr>
        <p:txBody>
          <a:bodyPr lIns="98746" tIns="49373" rIns="98746" bIns="49373" anchor="ctr"/>
          <a:lstStyle/>
          <a:p>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支付）应用网站</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12" name="矩形 1"/>
          <p:cNvSpPr>
            <a:spLocks noChangeArrowheads="1"/>
          </p:cNvSpPr>
          <p:nvPr/>
        </p:nvSpPr>
        <p:spPr bwMode="auto">
          <a:xfrm>
            <a:off x="286642" y="906440"/>
            <a:ext cx="5340350"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defRPr/>
            </a:pPr>
            <a:r>
              <a:rPr lang="zh-CN" altLang="en-US" dirty="0">
                <a:latin typeface="微软雅黑" pitchFamily="34" charset="-122"/>
                <a:ea typeface="微软雅黑" pitchFamily="34" charset="-122"/>
              </a:rPr>
              <a:t> 银联手机支付网站： </a:t>
            </a:r>
            <a:r>
              <a:rPr lang="en-US" altLang="zh-CN" u="sng" dirty="0">
                <a:solidFill>
                  <a:schemeClr val="tx2">
                    <a:lumMod val="60000"/>
                    <a:lumOff val="40000"/>
                  </a:schemeClr>
                </a:solidFill>
              </a:rPr>
              <a:t>http://mpay.unionpay.com</a:t>
            </a:r>
            <a:endParaRPr lang="zh-CN" altLang="en-US" u="sng" dirty="0">
              <a:solidFill>
                <a:schemeClr val="tx2">
                  <a:lumMod val="60000"/>
                  <a:lumOff val="40000"/>
                </a:schemeClr>
              </a:solidFill>
            </a:endParaRPr>
          </a:p>
        </p:txBody>
      </p:sp>
      <p:pic>
        <p:nvPicPr>
          <p:cNvPr id="13" name="图片 1"/>
          <p:cNvPicPr>
            <a:picLocks noChangeAspect="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647009" y="1438250"/>
            <a:ext cx="2232025" cy="396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图片 2"/>
          <p:cNvPicPr>
            <a:picLocks noChangeAspect="1"/>
          </p:cNvPicPr>
          <p:nvPr/>
        </p:nvPicPr>
        <p:blipFill>
          <a:blip r:embed="rId4" cstate="print">
            <a:extLst>
              <a:ext uri="{28A0092B-C50C-407E-A947-70E740481C1C}">
                <a14:useLocalDpi xmlns="" xmlns:a14="http://schemas.microsoft.com/office/drawing/2010/main" val="0"/>
              </a:ext>
            </a:extLst>
          </a:blip>
          <a:srcRect/>
          <a:stretch>
            <a:fillRect/>
          </a:stretch>
        </p:blipFill>
        <p:spPr bwMode="auto">
          <a:xfrm>
            <a:off x="3023492" y="1409678"/>
            <a:ext cx="1117600" cy="198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图片 3"/>
          <p:cNvPicPr>
            <a:picLocks noChangeAspect="1"/>
          </p:cNvPicPr>
          <p:nvPr/>
        </p:nvPicPr>
        <p:blipFill>
          <a:blip r:embed="rId5" cstate="print">
            <a:extLst>
              <a:ext uri="{28A0092B-C50C-407E-A947-70E740481C1C}">
                <a14:useLocalDpi xmlns="" xmlns:a14="http://schemas.microsoft.com/office/drawing/2010/main" val="0"/>
              </a:ext>
            </a:extLst>
          </a:blip>
          <a:srcRect/>
          <a:stretch>
            <a:fillRect/>
          </a:stretch>
        </p:blipFill>
        <p:spPr bwMode="auto">
          <a:xfrm>
            <a:off x="3964883" y="1903387"/>
            <a:ext cx="1108075" cy="19669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图片 4"/>
          <p:cNvPicPr>
            <a:picLocks noChangeAspect="1"/>
          </p:cNvPicPr>
          <p:nvPr/>
        </p:nvPicPr>
        <p:blipFill>
          <a:blip r:embed="rId6" cstate="print">
            <a:extLst>
              <a:ext uri="{28A0092B-C50C-407E-A947-70E740481C1C}">
                <a14:useLocalDpi xmlns="" xmlns:a14="http://schemas.microsoft.com/office/drawing/2010/main" val="0"/>
              </a:ext>
            </a:extLst>
          </a:blip>
          <a:srcRect/>
          <a:stretch>
            <a:fillRect/>
          </a:stretch>
        </p:blipFill>
        <p:spPr bwMode="auto">
          <a:xfrm>
            <a:off x="4641158" y="3184500"/>
            <a:ext cx="1119187" cy="1985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图片 1"/>
          <p:cNvPicPr>
            <a:picLocks noChangeAspect="1"/>
          </p:cNvPicPr>
          <p:nvPr/>
        </p:nvPicPr>
        <p:blipFill>
          <a:blip r:embed="rId7" cstate="print">
            <a:extLst>
              <a:ext uri="{28A0092B-C50C-407E-A947-70E740481C1C}">
                <a14:useLocalDpi xmlns="" xmlns:a14="http://schemas.microsoft.com/office/drawing/2010/main" val="0"/>
              </a:ext>
            </a:extLst>
          </a:blip>
          <a:srcRect/>
          <a:stretch>
            <a:fillRect/>
          </a:stretch>
        </p:blipFill>
        <p:spPr bwMode="auto">
          <a:xfrm>
            <a:off x="6665223" y="1484290"/>
            <a:ext cx="2206625" cy="39163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8" name="矩形 1"/>
          <p:cNvSpPr>
            <a:spLocks noChangeArrowheads="1"/>
          </p:cNvSpPr>
          <p:nvPr/>
        </p:nvSpPr>
        <p:spPr bwMode="auto">
          <a:xfrm>
            <a:off x="5914330" y="968353"/>
            <a:ext cx="3446462"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r>
              <a:rPr lang="zh-CN" altLang="en-US" dirty="0">
                <a:latin typeface="微软雅黑" pitchFamily="34" charset="-122"/>
                <a:ea typeface="微软雅黑" pitchFamily="34" charset="-122"/>
              </a:rPr>
              <a:t> </a:t>
            </a:r>
            <a:r>
              <a:rPr lang="en-US" altLang="zh-CN" dirty="0">
                <a:latin typeface="微软雅黑" pitchFamily="34" charset="-122"/>
                <a:ea typeface="微软雅黑" pitchFamily="34" charset="-122"/>
              </a:rPr>
              <a:t>UC</a:t>
            </a:r>
            <a:r>
              <a:rPr lang="zh-CN" altLang="en-US" dirty="0">
                <a:latin typeface="微软雅黑" pitchFamily="34" charset="-122"/>
                <a:ea typeface="微软雅黑" pitchFamily="34" charset="-122"/>
              </a:rPr>
              <a:t>充值易</a:t>
            </a:r>
            <a:r>
              <a:rPr lang="en-US" altLang="zh-CN" dirty="0"/>
              <a:t>:</a:t>
            </a:r>
            <a:r>
              <a:rPr lang="en-US" altLang="zh-CN" u="sng" dirty="0">
                <a:solidFill>
                  <a:schemeClr val="accent1"/>
                </a:solidFill>
              </a:rPr>
              <a:t>http://epay.uc.cn/</a:t>
            </a:r>
            <a:endParaRPr lang="zh-CN" altLang="en-US" u="sng" dirty="0">
              <a:solidFill>
                <a:schemeClr val="accent1"/>
              </a:solidFill>
            </a:endParaRPr>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bwMode="auto">
          <a:xfrm>
            <a:off x="3672161" y="800911"/>
            <a:ext cx="2880320" cy="720080"/>
          </a:xfrm>
          <a:prstGeom prst="rect">
            <a:avLst/>
          </a:prstGeom>
          <a:solidFill>
            <a:schemeClr val="bg1">
              <a:lumMod val="85000"/>
              <a:alpha val="85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31" name="矩形 30"/>
          <p:cNvSpPr/>
          <p:nvPr/>
        </p:nvSpPr>
        <p:spPr bwMode="auto">
          <a:xfrm>
            <a:off x="719832" y="1748567"/>
            <a:ext cx="2160240" cy="3245468"/>
          </a:xfrm>
          <a:prstGeom prst="rect">
            <a:avLst/>
          </a:prstGeom>
          <a:solidFill>
            <a:schemeClr val="bg1">
              <a:lumMod val="95000"/>
            </a:schemeClr>
          </a:solidFill>
          <a:ln w="12700" cmpd="sng">
            <a:solidFill>
              <a:srgbClr val="7F7F7F"/>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zh-CN" altLang="en-US"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rPr>
              <a:t>银联</a:t>
            </a:r>
            <a:endParaRPr lang="en-US" altLang="zh-CN"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US" altLang="zh-CN" sz="1200"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US" altLang="zh-CN" sz="1200"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US" altLang="zh-CN" sz="1200"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US" altLang="zh-CN" sz="1200"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US" altLang="zh-CN" sz="1200"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US" altLang="zh-CN" sz="1200"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US" altLang="zh-CN" sz="1200"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清算处理特点</a:t>
            </a:r>
            <a:endParaRPr lang="zh-CN" altLang="en-US" sz="2800" b="1" dirty="0">
              <a:solidFill>
                <a:srgbClr val="C00000"/>
              </a:solidFill>
              <a:latin typeface="微软雅黑" pitchFamily="34" charset="-122"/>
              <a:ea typeface="微软雅黑" pitchFamily="34" charset="-122"/>
            </a:endParaRPr>
          </a:p>
        </p:txBody>
      </p:sp>
      <p:cxnSp>
        <p:nvCxnSpPr>
          <p:cNvPr id="6" name="直接箭头连接符 5"/>
          <p:cNvCxnSpPr/>
          <p:nvPr/>
        </p:nvCxnSpPr>
        <p:spPr bwMode="auto">
          <a:xfrm>
            <a:off x="1824187" y="1321658"/>
            <a:ext cx="0" cy="429373"/>
          </a:xfrm>
          <a:prstGeom prst="straightConnector1">
            <a:avLst/>
          </a:prstGeom>
          <a:noFill/>
          <a:ln w="9525" cap="flat" cmpd="sng" algn="ctr">
            <a:solidFill>
              <a:schemeClr val="tx1"/>
            </a:solidFill>
            <a:prstDash val="solid"/>
            <a:round/>
            <a:headEnd type="none" w="med" len="med"/>
            <a:tailEnd type="arrow"/>
          </a:ln>
          <a:effectLst/>
        </p:spPr>
      </p:cxnSp>
      <p:cxnSp>
        <p:nvCxnSpPr>
          <p:cNvPr id="12" name="直接箭头连接符 11"/>
          <p:cNvCxnSpPr/>
          <p:nvPr/>
        </p:nvCxnSpPr>
        <p:spPr bwMode="auto">
          <a:xfrm>
            <a:off x="1824186" y="2664346"/>
            <a:ext cx="0" cy="429373"/>
          </a:xfrm>
          <a:prstGeom prst="straightConnector1">
            <a:avLst/>
          </a:prstGeom>
          <a:noFill/>
          <a:ln w="9525" cap="flat" cmpd="sng" algn="ctr">
            <a:solidFill>
              <a:schemeClr val="tx1"/>
            </a:solidFill>
            <a:prstDash val="solid"/>
            <a:round/>
            <a:headEnd type="none" w="med" len="med"/>
            <a:tailEnd type="arrow"/>
          </a:ln>
          <a:effectLst/>
        </p:spPr>
      </p:cxnSp>
      <p:cxnSp>
        <p:nvCxnSpPr>
          <p:cNvPr id="14" name="直接箭头连接符 13"/>
          <p:cNvCxnSpPr/>
          <p:nvPr/>
        </p:nvCxnSpPr>
        <p:spPr bwMode="auto">
          <a:xfrm>
            <a:off x="1824186" y="3744466"/>
            <a:ext cx="0" cy="429373"/>
          </a:xfrm>
          <a:prstGeom prst="straightConnector1">
            <a:avLst/>
          </a:prstGeom>
          <a:noFill/>
          <a:ln w="9525" cap="flat" cmpd="sng" algn="ctr">
            <a:solidFill>
              <a:schemeClr val="tx1"/>
            </a:solidFill>
            <a:prstDash val="solid"/>
            <a:round/>
            <a:headEnd type="none" w="med" len="med"/>
            <a:tailEnd type="arrow"/>
          </a:ln>
          <a:effectLst/>
        </p:spPr>
      </p:cxnSp>
      <p:cxnSp>
        <p:nvCxnSpPr>
          <p:cNvPr id="16" name="直接箭头连接符 15"/>
          <p:cNvCxnSpPr/>
          <p:nvPr/>
        </p:nvCxnSpPr>
        <p:spPr bwMode="auto">
          <a:xfrm>
            <a:off x="1824186" y="5059312"/>
            <a:ext cx="0" cy="429373"/>
          </a:xfrm>
          <a:prstGeom prst="straightConnector1">
            <a:avLst/>
          </a:prstGeom>
          <a:noFill/>
          <a:ln w="9525" cap="flat" cmpd="sng" algn="ctr">
            <a:solidFill>
              <a:schemeClr val="tx1"/>
            </a:solidFill>
            <a:prstDash val="solid"/>
            <a:round/>
            <a:headEnd type="none" w="med" len="med"/>
            <a:tailEnd type="arrow"/>
          </a:ln>
          <a:effectLst/>
        </p:spPr>
      </p:cxnSp>
      <p:sp>
        <p:nvSpPr>
          <p:cNvPr id="20" name="圆角矩形 19"/>
          <p:cNvSpPr/>
          <p:nvPr/>
        </p:nvSpPr>
        <p:spPr bwMode="auto">
          <a:xfrm>
            <a:off x="863848" y="864146"/>
            <a:ext cx="1857388" cy="560037"/>
          </a:xfrm>
          <a:prstGeom prst="roundRect">
            <a:avLst/>
          </a:prstGeom>
          <a:solidFill>
            <a:srgbClr val="CCBEF2"/>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r>
              <a:rPr lang="zh-CN" altLang="en-US" dirty="0" smtClean="0">
                <a:solidFill>
                  <a:schemeClr val="tx1"/>
                </a:solidFill>
                <a:latin typeface="微软雅黑" pitchFamily="34" charset="-122"/>
                <a:ea typeface="微软雅黑" pitchFamily="34" charset="-122"/>
                <a:cs typeface="ＭＳ Ｐゴシック" charset="-128"/>
              </a:rPr>
              <a:t>商户端交易成功</a:t>
            </a:r>
          </a:p>
        </p:txBody>
      </p:sp>
      <p:sp>
        <p:nvSpPr>
          <p:cNvPr id="21" name="圆角矩形 20"/>
          <p:cNvSpPr/>
          <p:nvPr/>
        </p:nvSpPr>
        <p:spPr bwMode="auto">
          <a:xfrm>
            <a:off x="863848" y="2160290"/>
            <a:ext cx="1857388" cy="560037"/>
          </a:xfrm>
          <a:prstGeom prst="roundRect">
            <a:avLst/>
          </a:prstGeom>
          <a:solidFill>
            <a:schemeClr val="accent2">
              <a:lumMod val="20000"/>
              <a:lumOff val="80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r>
              <a:rPr lang="zh-CN" altLang="en-US" dirty="0" smtClean="0">
                <a:solidFill>
                  <a:schemeClr val="tx1"/>
                </a:solidFill>
                <a:latin typeface="微软雅黑" pitchFamily="34" charset="-122"/>
                <a:ea typeface="微软雅黑" pitchFamily="34" charset="-122"/>
                <a:cs typeface="ＭＳ Ｐゴシック" charset="-128"/>
              </a:rPr>
              <a:t>本金手续费计算服务</a:t>
            </a:r>
          </a:p>
        </p:txBody>
      </p:sp>
      <p:sp>
        <p:nvSpPr>
          <p:cNvPr id="26" name="圆角矩形 25"/>
          <p:cNvSpPr/>
          <p:nvPr/>
        </p:nvSpPr>
        <p:spPr bwMode="auto">
          <a:xfrm>
            <a:off x="878668" y="3168402"/>
            <a:ext cx="1857388" cy="560037"/>
          </a:xfrm>
          <a:prstGeom prst="roundRect">
            <a:avLst/>
          </a:prstGeom>
          <a:solidFill>
            <a:schemeClr val="accent2">
              <a:lumMod val="20000"/>
              <a:lumOff val="80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r>
              <a:rPr lang="zh-CN" altLang="en-US" dirty="0" smtClean="0">
                <a:solidFill>
                  <a:schemeClr val="tx1"/>
                </a:solidFill>
                <a:latin typeface="微软雅黑" pitchFamily="34" charset="-122"/>
                <a:ea typeface="微软雅黑" pitchFamily="34" charset="-122"/>
                <a:cs typeface="ＭＳ Ｐゴシック" charset="-128"/>
              </a:rPr>
              <a:t>资金划账服务</a:t>
            </a:r>
          </a:p>
        </p:txBody>
      </p:sp>
      <p:sp>
        <p:nvSpPr>
          <p:cNvPr id="28" name="圆角矩形 27"/>
          <p:cNvSpPr/>
          <p:nvPr/>
        </p:nvSpPr>
        <p:spPr bwMode="auto">
          <a:xfrm>
            <a:off x="863848" y="4192541"/>
            <a:ext cx="1857388" cy="560037"/>
          </a:xfrm>
          <a:prstGeom prst="roundRect">
            <a:avLst/>
          </a:prstGeom>
          <a:solidFill>
            <a:schemeClr val="accent2">
              <a:lumMod val="20000"/>
              <a:lumOff val="80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r>
              <a:rPr lang="zh-CN" altLang="en-US" dirty="0" smtClean="0">
                <a:solidFill>
                  <a:schemeClr val="tx1"/>
                </a:solidFill>
                <a:latin typeface="微软雅黑" pitchFamily="34" charset="-122"/>
                <a:ea typeface="微软雅黑" pitchFamily="34" charset="-122"/>
                <a:cs typeface="ＭＳ Ｐゴシック" charset="-128"/>
              </a:rPr>
              <a:t>提供对账凭证服务</a:t>
            </a:r>
          </a:p>
        </p:txBody>
      </p:sp>
      <p:sp>
        <p:nvSpPr>
          <p:cNvPr id="29" name="圆角矩形 28"/>
          <p:cNvSpPr/>
          <p:nvPr/>
        </p:nvSpPr>
        <p:spPr bwMode="auto">
          <a:xfrm>
            <a:off x="878668" y="5488685"/>
            <a:ext cx="1857388" cy="560037"/>
          </a:xfrm>
          <a:prstGeom prst="roundRect">
            <a:avLst/>
          </a:prstGeom>
          <a:solidFill>
            <a:srgbClr val="CCBEF2"/>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r>
              <a:rPr lang="zh-CN" altLang="en-US" dirty="0" smtClean="0">
                <a:solidFill>
                  <a:schemeClr val="tx1"/>
                </a:solidFill>
                <a:latin typeface="微软雅黑" pitchFamily="34" charset="-122"/>
                <a:ea typeface="微软雅黑" pitchFamily="34" charset="-122"/>
                <a:cs typeface="ＭＳ Ｐゴシック" charset="-128"/>
              </a:rPr>
              <a:t>商户对账</a:t>
            </a:r>
          </a:p>
        </p:txBody>
      </p:sp>
      <p:sp>
        <p:nvSpPr>
          <p:cNvPr id="34" name="文本框 18"/>
          <p:cNvSpPr txBox="1"/>
          <p:nvPr/>
        </p:nvSpPr>
        <p:spPr>
          <a:xfrm>
            <a:off x="3672161" y="944927"/>
            <a:ext cx="2880000" cy="523220"/>
          </a:xfrm>
          <a:prstGeom prst="rect">
            <a:avLst/>
          </a:prstGeom>
          <a:noFill/>
        </p:spPr>
        <p:txBody>
          <a:bodyPr wrap="square" rtlCol="0">
            <a:spAutoFit/>
          </a:bodyPr>
          <a:lstStyle/>
          <a:p>
            <a:pPr algn="ctr"/>
            <a:r>
              <a:rPr kumimoji="1" lang="zh-CN" altLang="en-US" sz="2800" dirty="0" smtClean="0">
                <a:solidFill>
                  <a:schemeClr val="accent2">
                    <a:lumMod val="50000"/>
                  </a:schemeClr>
                </a:solidFill>
                <a:latin typeface="微软雅黑"/>
                <a:ea typeface="微软雅黑"/>
                <a:cs typeface="微软雅黑"/>
              </a:rPr>
              <a:t>清算模式多样</a:t>
            </a:r>
            <a:endParaRPr kumimoji="1" lang="zh-CN" altLang="en-US" sz="2800" dirty="0">
              <a:solidFill>
                <a:schemeClr val="accent2">
                  <a:lumMod val="50000"/>
                </a:schemeClr>
              </a:solidFill>
              <a:latin typeface="微软雅黑"/>
              <a:ea typeface="微软雅黑"/>
              <a:cs typeface="微软雅黑"/>
            </a:endParaRPr>
          </a:p>
        </p:txBody>
      </p:sp>
      <p:sp>
        <p:nvSpPr>
          <p:cNvPr id="35" name="TextBox 13"/>
          <p:cNvSpPr txBox="1"/>
          <p:nvPr/>
        </p:nvSpPr>
        <p:spPr>
          <a:xfrm>
            <a:off x="3672160" y="1584226"/>
            <a:ext cx="2952328" cy="587436"/>
          </a:xfrm>
          <a:prstGeom prst="rect">
            <a:avLst/>
          </a:prstGeom>
          <a:noFill/>
        </p:spPr>
        <p:txBody>
          <a:bodyPr wrap="square" lIns="91407" tIns="45704" rIns="91407" bIns="45704" rtlCol="0">
            <a:spAutoFit/>
          </a:bodyPr>
          <a:lstStyle/>
          <a:p>
            <a:pPr marL="285750" indent="-285750">
              <a:lnSpc>
                <a:spcPct val="120000"/>
              </a:lnSpc>
              <a:spcBef>
                <a:spcPts val="600"/>
              </a:spcBef>
              <a:spcAft>
                <a:spcPts val="600"/>
              </a:spcAft>
              <a:buClr>
                <a:srgbClr val="C00000"/>
              </a:buClr>
              <a:buFont typeface="Arial"/>
              <a:buChar char="•"/>
            </a:pPr>
            <a:r>
              <a:rPr lang="en-US" altLang="zh-CN" kern="0" dirty="0" smtClean="0">
                <a:solidFill>
                  <a:prstClr val="black"/>
                </a:solidFill>
                <a:latin typeface="微软雅黑" panose="020B0503020204020204" pitchFamily="34" charset="-122"/>
                <a:ea typeface="微软雅黑" panose="020B0503020204020204" pitchFamily="34" charset="-122"/>
                <a:cs typeface="Myriad"/>
              </a:rPr>
              <a:t>2</a:t>
            </a:r>
            <a:r>
              <a:rPr lang="zh-CN" altLang="en-US" kern="0" dirty="0" smtClean="0">
                <a:solidFill>
                  <a:prstClr val="black"/>
                </a:solidFill>
                <a:latin typeface="微软雅黑" panose="020B0503020204020204" pitchFamily="34" charset="-122"/>
                <a:ea typeface="微软雅黑" panose="020B0503020204020204" pitchFamily="34" charset="-122"/>
                <a:cs typeface="Myriad"/>
              </a:rPr>
              <a:t>种方式：清算到收单机构、清算到商户</a:t>
            </a:r>
            <a:endParaRPr lang="en-US" altLang="zh-CN" kern="0" dirty="0" smtClean="0">
              <a:solidFill>
                <a:prstClr val="black"/>
              </a:solidFill>
              <a:latin typeface="微软雅黑" panose="020B0503020204020204" pitchFamily="34" charset="-122"/>
              <a:ea typeface="微软雅黑" panose="020B0503020204020204" pitchFamily="34" charset="-122"/>
              <a:cs typeface="Myriad"/>
            </a:endParaRPr>
          </a:p>
        </p:txBody>
      </p:sp>
      <p:sp>
        <p:nvSpPr>
          <p:cNvPr id="37" name="矩形 36"/>
          <p:cNvSpPr/>
          <p:nvPr/>
        </p:nvSpPr>
        <p:spPr bwMode="auto">
          <a:xfrm>
            <a:off x="3672161" y="800911"/>
            <a:ext cx="2880320" cy="2664296"/>
          </a:xfrm>
          <a:prstGeom prst="rect">
            <a:avLst/>
          </a:prstGeom>
          <a:noFill/>
          <a:ln w="1905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cxnSp>
        <p:nvCxnSpPr>
          <p:cNvPr id="39" name="直接连接符 38"/>
          <p:cNvCxnSpPr/>
          <p:nvPr/>
        </p:nvCxnSpPr>
        <p:spPr bwMode="auto">
          <a:xfrm flipV="1">
            <a:off x="2880072" y="792138"/>
            <a:ext cx="792088" cy="936104"/>
          </a:xfrm>
          <a:prstGeom prst="line">
            <a:avLst/>
          </a:prstGeom>
          <a:noFill/>
          <a:ln w="9525" cap="flat" cmpd="sng" algn="ctr">
            <a:solidFill>
              <a:srgbClr val="7F7F7F"/>
            </a:solidFill>
            <a:prstDash val="solid"/>
            <a:round/>
            <a:headEnd type="none" w="med" len="med"/>
            <a:tailEnd type="none" w="med" len="med"/>
          </a:ln>
          <a:effectLst/>
        </p:spPr>
      </p:cxnSp>
      <p:sp>
        <p:nvSpPr>
          <p:cNvPr id="40" name="矩形 39"/>
          <p:cNvSpPr/>
          <p:nvPr/>
        </p:nvSpPr>
        <p:spPr bwMode="auto">
          <a:xfrm>
            <a:off x="6840513" y="800911"/>
            <a:ext cx="2880320" cy="720080"/>
          </a:xfrm>
          <a:prstGeom prst="rect">
            <a:avLst/>
          </a:prstGeom>
          <a:solidFill>
            <a:schemeClr val="bg1">
              <a:lumMod val="85000"/>
              <a:alpha val="85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1" name="文本框 18"/>
          <p:cNvSpPr txBox="1"/>
          <p:nvPr/>
        </p:nvSpPr>
        <p:spPr>
          <a:xfrm>
            <a:off x="6840513" y="944927"/>
            <a:ext cx="2880000" cy="523220"/>
          </a:xfrm>
          <a:prstGeom prst="rect">
            <a:avLst/>
          </a:prstGeom>
          <a:noFill/>
        </p:spPr>
        <p:txBody>
          <a:bodyPr wrap="square" rtlCol="0">
            <a:spAutoFit/>
          </a:bodyPr>
          <a:lstStyle/>
          <a:p>
            <a:pPr algn="ctr"/>
            <a:r>
              <a:rPr kumimoji="1" lang="zh-CN" altLang="en-US" sz="2800" dirty="0" smtClean="0">
                <a:solidFill>
                  <a:schemeClr val="accent2">
                    <a:lumMod val="50000"/>
                  </a:schemeClr>
                </a:solidFill>
                <a:latin typeface="微软雅黑"/>
                <a:ea typeface="微软雅黑"/>
                <a:cs typeface="微软雅黑"/>
              </a:rPr>
              <a:t>计费模式多样</a:t>
            </a:r>
            <a:endParaRPr kumimoji="1" lang="zh-CN" altLang="en-US" sz="2800" dirty="0">
              <a:solidFill>
                <a:schemeClr val="accent2">
                  <a:lumMod val="50000"/>
                </a:schemeClr>
              </a:solidFill>
              <a:latin typeface="微软雅黑"/>
              <a:ea typeface="微软雅黑"/>
              <a:cs typeface="微软雅黑"/>
            </a:endParaRPr>
          </a:p>
        </p:txBody>
      </p:sp>
      <p:sp>
        <p:nvSpPr>
          <p:cNvPr id="42" name="TextBox 13"/>
          <p:cNvSpPr txBox="1"/>
          <p:nvPr/>
        </p:nvSpPr>
        <p:spPr>
          <a:xfrm>
            <a:off x="6840512" y="1584226"/>
            <a:ext cx="2952328" cy="1021786"/>
          </a:xfrm>
          <a:prstGeom prst="rect">
            <a:avLst/>
          </a:prstGeom>
          <a:noFill/>
        </p:spPr>
        <p:txBody>
          <a:bodyPr wrap="square" lIns="91407" tIns="45704" rIns="91407" bIns="45704" rtlCol="0">
            <a:spAutoFit/>
          </a:bodyPr>
          <a:lstStyle/>
          <a:p>
            <a:pPr marL="285750" indent="-285750">
              <a:lnSpc>
                <a:spcPct val="120000"/>
              </a:lnSpc>
              <a:spcBef>
                <a:spcPts val="600"/>
              </a:spcBef>
              <a:spcAft>
                <a:spcPts val="600"/>
              </a:spcAft>
              <a:buClr>
                <a:srgbClr val="C00000"/>
              </a:buClr>
              <a:buFont typeface="Arial"/>
              <a:buChar char="•"/>
            </a:pPr>
            <a:r>
              <a:rPr lang="zh-CN" altLang="en-US" kern="0" dirty="0" smtClean="0">
                <a:solidFill>
                  <a:prstClr val="black"/>
                </a:solidFill>
                <a:latin typeface="微软雅黑" panose="020B0503020204020204" pitchFamily="34" charset="-122"/>
                <a:ea typeface="微软雅黑" panose="020B0503020204020204" pitchFamily="34" charset="-122"/>
                <a:cs typeface="Myriad"/>
              </a:rPr>
              <a:t>可支持多种计费方式，具体方式请与收单机构洽谈</a:t>
            </a:r>
            <a:endParaRPr lang="en-US" altLang="zh-CN" kern="0" dirty="0" smtClean="0">
              <a:solidFill>
                <a:prstClr val="black"/>
              </a:solidFill>
              <a:latin typeface="微软雅黑" panose="020B0503020204020204" pitchFamily="34" charset="-122"/>
              <a:ea typeface="微软雅黑" panose="020B0503020204020204" pitchFamily="34" charset="-122"/>
              <a:cs typeface="Myriad"/>
            </a:endParaRPr>
          </a:p>
          <a:p>
            <a:pPr marL="285750" lvl="1" indent="-285750">
              <a:lnSpc>
                <a:spcPct val="120000"/>
              </a:lnSpc>
              <a:spcBef>
                <a:spcPts val="600"/>
              </a:spcBef>
              <a:spcAft>
                <a:spcPts val="600"/>
              </a:spcAft>
              <a:buClr>
                <a:srgbClr val="C00000"/>
              </a:buClr>
              <a:buFont typeface="Arial"/>
              <a:buChar char="•"/>
            </a:pPr>
            <a:r>
              <a:rPr lang="zh-CN" altLang="en-US" kern="0" dirty="0" smtClean="0">
                <a:latin typeface="微软雅黑" panose="020B0503020204020204" pitchFamily="34" charset="-122"/>
                <a:ea typeface="微软雅黑" panose="020B0503020204020204" pitchFamily="34" charset="-122"/>
                <a:cs typeface="Myriad"/>
              </a:rPr>
              <a:t>支持多种结算周期</a:t>
            </a:r>
            <a:endParaRPr lang="en-US" altLang="zh-CN" kern="0" dirty="0" smtClean="0">
              <a:latin typeface="微软雅黑" panose="020B0503020204020204" pitchFamily="34" charset="-122"/>
              <a:ea typeface="微软雅黑" panose="020B0503020204020204" pitchFamily="34" charset="-122"/>
              <a:cs typeface="Myriad"/>
            </a:endParaRPr>
          </a:p>
        </p:txBody>
      </p:sp>
      <p:sp>
        <p:nvSpPr>
          <p:cNvPr id="43" name="矩形 42"/>
          <p:cNvSpPr/>
          <p:nvPr/>
        </p:nvSpPr>
        <p:spPr bwMode="auto">
          <a:xfrm>
            <a:off x="6840513" y="800911"/>
            <a:ext cx="2880320" cy="2664296"/>
          </a:xfrm>
          <a:prstGeom prst="rect">
            <a:avLst/>
          </a:prstGeom>
          <a:noFill/>
          <a:ln w="1905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4" name="矩形 43"/>
          <p:cNvSpPr/>
          <p:nvPr/>
        </p:nvSpPr>
        <p:spPr bwMode="auto">
          <a:xfrm>
            <a:off x="3672160" y="3672458"/>
            <a:ext cx="2880320" cy="720080"/>
          </a:xfrm>
          <a:prstGeom prst="rect">
            <a:avLst/>
          </a:prstGeom>
          <a:solidFill>
            <a:schemeClr val="bg1">
              <a:lumMod val="85000"/>
              <a:alpha val="85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5" name="文本框 18"/>
          <p:cNvSpPr txBox="1"/>
          <p:nvPr/>
        </p:nvSpPr>
        <p:spPr>
          <a:xfrm>
            <a:off x="3672160" y="3816474"/>
            <a:ext cx="2880000" cy="523220"/>
          </a:xfrm>
          <a:prstGeom prst="rect">
            <a:avLst/>
          </a:prstGeom>
          <a:noFill/>
        </p:spPr>
        <p:txBody>
          <a:bodyPr wrap="square" rtlCol="0">
            <a:spAutoFit/>
          </a:bodyPr>
          <a:lstStyle/>
          <a:p>
            <a:pPr algn="ctr"/>
            <a:r>
              <a:rPr kumimoji="1" lang="zh-CN" altLang="en-US" sz="2800" dirty="0" smtClean="0">
                <a:solidFill>
                  <a:schemeClr val="accent2">
                    <a:lumMod val="50000"/>
                  </a:schemeClr>
                </a:solidFill>
                <a:latin typeface="微软雅黑"/>
                <a:ea typeface="微软雅黑"/>
                <a:cs typeface="微软雅黑"/>
              </a:rPr>
              <a:t>到账快捷</a:t>
            </a:r>
            <a:endParaRPr kumimoji="1" lang="zh-CN" altLang="en-US" sz="2800" dirty="0">
              <a:solidFill>
                <a:schemeClr val="accent2">
                  <a:lumMod val="50000"/>
                </a:schemeClr>
              </a:solidFill>
              <a:latin typeface="微软雅黑"/>
              <a:ea typeface="微软雅黑"/>
              <a:cs typeface="微软雅黑"/>
            </a:endParaRPr>
          </a:p>
        </p:txBody>
      </p:sp>
      <p:sp>
        <p:nvSpPr>
          <p:cNvPr id="46" name="TextBox 13"/>
          <p:cNvSpPr txBox="1"/>
          <p:nvPr/>
        </p:nvSpPr>
        <p:spPr>
          <a:xfrm>
            <a:off x="3672159" y="4455773"/>
            <a:ext cx="2952328" cy="1692739"/>
          </a:xfrm>
          <a:prstGeom prst="rect">
            <a:avLst/>
          </a:prstGeom>
          <a:noFill/>
        </p:spPr>
        <p:txBody>
          <a:bodyPr wrap="square" lIns="91407" tIns="45704" rIns="91407" bIns="45704" rtlCol="0">
            <a:spAutoFit/>
          </a:bodyPr>
          <a:lstStyle/>
          <a:p>
            <a:pPr marL="285750" indent="-285750">
              <a:lnSpc>
                <a:spcPct val="120000"/>
              </a:lnSpc>
              <a:spcBef>
                <a:spcPts val="600"/>
              </a:spcBef>
              <a:spcAft>
                <a:spcPts val="600"/>
              </a:spcAft>
              <a:buClr>
                <a:srgbClr val="C00000"/>
              </a:buClr>
              <a:buFont typeface="Arial"/>
              <a:buChar char="•"/>
            </a:pPr>
            <a:r>
              <a:rPr lang="zh-CN" altLang="en-US" kern="0" dirty="0" smtClean="0">
                <a:latin typeface="微软雅黑" panose="020B0503020204020204" pitchFamily="34" charset="-122"/>
                <a:ea typeface="微软雅黑" panose="020B0503020204020204" pitchFamily="34" charset="-122"/>
                <a:cs typeface="Myriad"/>
              </a:rPr>
              <a:t>一般情况下，第二日即可到账</a:t>
            </a:r>
            <a:endParaRPr lang="en-US" altLang="zh-CN" kern="0" dirty="0" smtClean="0">
              <a:latin typeface="微软雅黑" panose="020B0503020204020204" pitchFamily="34" charset="-122"/>
              <a:ea typeface="微软雅黑" panose="020B0503020204020204" pitchFamily="34" charset="-122"/>
              <a:cs typeface="Myriad"/>
            </a:endParaRPr>
          </a:p>
          <a:p>
            <a:pPr marL="285750" indent="-285750">
              <a:lnSpc>
                <a:spcPct val="120000"/>
              </a:lnSpc>
              <a:spcBef>
                <a:spcPts val="600"/>
              </a:spcBef>
              <a:spcAft>
                <a:spcPts val="600"/>
              </a:spcAft>
              <a:buClr>
                <a:srgbClr val="C00000"/>
              </a:buClr>
              <a:buFont typeface="Arial"/>
              <a:buChar char="•"/>
            </a:pPr>
            <a:r>
              <a:rPr lang="zh-CN" altLang="en-US" kern="0" dirty="0" smtClean="0">
                <a:latin typeface="微软雅黑" panose="020B0503020204020204" pitchFamily="34" charset="-122"/>
                <a:ea typeface="微软雅黑" panose="020B0503020204020204" pitchFamily="34" charset="-122"/>
                <a:cs typeface="Myriad"/>
              </a:rPr>
              <a:t>三种入账方式：收单行、结算行或者人民银行的支付系统</a:t>
            </a:r>
            <a:endParaRPr lang="en-US" altLang="zh-CN" kern="0" dirty="0" smtClean="0">
              <a:latin typeface="微软雅黑" panose="020B0503020204020204" pitchFamily="34" charset="-122"/>
              <a:ea typeface="微软雅黑" panose="020B0503020204020204" pitchFamily="34" charset="-122"/>
              <a:cs typeface="Myriad"/>
            </a:endParaRPr>
          </a:p>
          <a:p>
            <a:pPr marL="285750" lvl="1" indent="-285750">
              <a:lnSpc>
                <a:spcPct val="120000"/>
              </a:lnSpc>
              <a:spcBef>
                <a:spcPts val="600"/>
              </a:spcBef>
              <a:spcAft>
                <a:spcPts val="600"/>
              </a:spcAft>
              <a:buClr>
                <a:srgbClr val="C00000"/>
              </a:buClr>
              <a:buFont typeface="Arial"/>
              <a:buChar char="•"/>
            </a:pPr>
            <a:r>
              <a:rPr lang="zh-CN" altLang="en-US" kern="0" dirty="0" smtClean="0">
                <a:latin typeface="微软雅黑" panose="020B0503020204020204" pitchFamily="34" charset="-122"/>
                <a:ea typeface="微软雅黑" panose="020B0503020204020204" pitchFamily="34" charset="-122"/>
                <a:cs typeface="Myriad"/>
              </a:rPr>
              <a:t>集团商户：支持多家门店合并资金和对账文件</a:t>
            </a:r>
            <a:endParaRPr lang="en-US" altLang="zh-CN" kern="0" dirty="0" smtClean="0">
              <a:latin typeface="微软雅黑" panose="020B0503020204020204" pitchFamily="34" charset="-122"/>
              <a:ea typeface="微软雅黑" panose="020B0503020204020204" pitchFamily="34" charset="-122"/>
              <a:cs typeface="Myriad"/>
            </a:endParaRPr>
          </a:p>
        </p:txBody>
      </p:sp>
      <p:sp>
        <p:nvSpPr>
          <p:cNvPr id="47" name="矩形 46"/>
          <p:cNvSpPr/>
          <p:nvPr/>
        </p:nvSpPr>
        <p:spPr bwMode="auto">
          <a:xfrm>
            <a:off x="3672160" y="3672458"/>
            <a:ext cx="2880320" cy="2664296"/>
          </a:xfrm>
          <a:prstGeom prst="rect">
            <a:avLst/>
          </a:prstGeom>
          <a:noFill/>
          <a:ln w="1905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8" name="矩形 47"/>
          <p:cNvSpPr/>
          <p:nvPr/>
        </p:nvSpPr>
        <p:spPr bwMode="auto">
          <a:xfrm>
            <a:off x="6840513" y="3672458"/>
            <a:ext cx="2880320" cy="720080"/>
          </a:xfrm>
          <a:prstGeom prst="rect">
            <a:avLst/>
          </a:prstGeom>
          <a:solidFill>
            <a:schemeClr val="bg1">
              <a:lumMod val="85000"/>
              <a:alpha val="85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9" name="文本框 18"/>
          <p:cNvSpPr txBox="1"/>
          <p:nvPr/>
        </p:nvSpPr>
        <p:spPr>
          <a:xfrm>
            <a:off x="6840513" y="3816474"/>
            <a:ext cx="2880000" cy="523220"/>
          </a:xfrm>
          <a:prstGeom prst="rect">
            <a:avLst/>
          </a:prstGeom>
          <a:noFill/>
        </p:spPr>
        <p:txBody>
          <a:bodyPr wrap="square" rtlCol="0">
            <a:spAutoFit/>
          </a:bodyPr>
          <a:lstStyle/>
          <a:p>
            <a:pPr algn="ctr"/>
            <a:r>
              <a:rPr kumimoji="1" lang="zh-CN" altLang="en-US" sz="2800" dirty="0" smtClean="0">
                <a:solidFill>
                  <a:schemeClr val="accent2">
                    <a:lumMod val="50000"/>
                  </a:schemeClr>
                </a:solidFill>
                <a:latin typeface="微软雅黑"/>
                <a:ea typeface="微软雅黑"/>
                <a:cs typeface="微软雅黑"/>
              </a:rPr>
              <a:t>对账便捷</a:t>
            </a:r>
            <a:endParaRPr kumimoji="1" lang="zh-CN" altLang="en-US" sz="2800" dirty="0">
              <a:solidFill>
                <a:schemeClr val="accent2">
                  <a:lumMod val="50000"/>
                </a:schemeClr>
              </a:solidFill>
              <a:latin typeface="微软雅黑"/>
              <a:ea typeface="微软雅黑"/>
              <a:cs typeface="微软雅黑"/>
            </a:endParaRPr>
          </a:p>
        </p:txBody>
      </p:sp>
      <p:sp>
        <p:nvSpPr>
          <p:cNvPr id="50" name="TextBox 13"/>
          <p:cNvSpPr txBox="1"/>
          <p:nvPr/>
        </p:nvSpPr>
        <p:spPr>
          <a:xfrm>
            <a:off x="6840512" y="4455773"/>
            <a:ext cx="2952328" cy="1280318"/>
          </a:xfrm>
          <a:prstGeom prst="rect">
            <a:avLst/>
          </a:prstGeom>
          <a:noFill/>
        </p:spPr>
        <p:txBody>
          <a:bodyPr wrap="square" lIns="91407" tIns="45704" rIns="91407" bIns="45704" rtlCol="0">
            <a:spAutoFit/>
          </a:bodyPr>
          <a:lstStyle/>
          <a:p>
            <a:pPr marL="285750" indent="-285750">
              <a:lnSpc>
                <a:spcPct val="120000"/>
              </a:lnSpc>
              <a:spcBef>
                <a:spcPts val="600"/>
              </a:spcBef>
              <a:spcAft>
                <a:spcPts val="600"/>
              </a:spcAft>
              <a:buClr>
                <a:srgbClr val="C00000"/>
              </a:buClr>
              <a:buFont typeface="Arial"/>
              <a:buChar char="•"/>
            </a:pPr>
            <a:r>
              <a:rPr lang="zh-CN" altLang="en-US" kern="0" dirty="0" smtClean="0">
                <a:solidFill>
                  <a:prstClr val="black"/>
                </a:solidFill>
                <a:latin typeface="微软雅黑" panose="020B0503020204020204" pitchFamily="34" charset="-122"/>
                <a:ea typeface="微软雅黑" panose="020B0503020204020204" pitchFamily="34" charset="-122"/>
                <a:cs typeface="Myriad"/>
              </a:rPr>
              <a:t>提供标准化文件，快速开发上线</a:t>
            </a:r>
            <a:endParaRPr lang="en-US" altLang="zh-CN" kern="0" dirty="0" smtClean="0">
              <a:solidFill>
                <a:prstClr val="black"/>
              </a:solidFill>
              <a:latin typeface="微软雅黑" panose="020B0503020204020204" pitchFamily="34" charset="-122"/>
              <a:ea typeface="微软雅黑" panose="020B0503020204020204" pitchFamily="34" charset="-122"/>
              <a:cs typeface="Myriad"/>
            </a:endParaRPr>
          </a:p>
          <a:p>
            <a:pPr marL="285750" lvl="1" indent="-285750">
              <a:lnSpc>
                <a:spcPct val="120000"/>
              </a:lnSpc>
              <a:spcBef>
                <a:spcPts val="600"/>
              </a:spcBef>
              <a:spcAft>
                <a:spcPts val="600"/>
              </a:spcAft>
              <a:buClr>
                <a:srgbClr val="C00000"/>
              </a:buClr>
              <a:buFont typeface="Arial"/>
              <a:buChar char="•"/>
            </a:pPr>
            <a:r>
              <a:rPr lang="zh-CN" altLang="en-US" kern="0" dirty="0" smtClean="0">
                <a:latin typeface="微软雅黑" panose="020B0503020204020204" pitchFamily="34" charset="-122"/>
                <a:ea typeface="微软雅黑" panose="020B0503020204020204" pitchFamily="34" charset="-122"/>
                <a:cs typeface="Myriad"/>
              </a:rPr>
              <a:t>三种文件获取方式：联机交易下载、</a:t>
            </a:r>
            <a:r>
              <a:rPr lang="en-US" altLang="zh-CN" kern="0" dirty="0" smtClean="0">
                <a:latin typeface="微软雅黑" panose="020B0503020204020204" pitchFamily="34" charset="-122"/>
                <a:ea typeface="微软雅黑" panose="020B0503020204020204" pitchFamily="34" charset="-122"/>
                <a:cs typeface="Myriad"/>
              </a:rPr>
              <a:t>WEB</a:t>
            </a:r>
            <a:r>
              <a:rPr lang="zh-CN" altLang="en-US" kern="0" dirty="0" smtClean="0">
                <a:latin typeface="微软雅黑" panose="020B0503020204020204" pitchFamily="34" charset="-122"/>
                <a:ea typeface="微软雅黑" panose="020B0503020204020204" pitchFamily="34" charset="-122"/>
                <a:cs typeface="Myriad"/>
              </a:rPr>
              <a:t>下载、</a:t>
            </a:r>
            <a:r>
              <a:rPr lang="en-US" altLang="zh-CN" kern="0" dirty="0" smtClean="0">
                <a:latin typeface="微软雅黑" panose="020B0503020204020204" pitchFamily="34" charset="-122"/>
                <a:ea typeface="微软雅黑" panose="020B0503020204020204" pitchFamily="34" charset="-122"/>
                <a:cs typeface="Myriad"/>
              </a:rPr>
              <a:t>FTP</a:t>
            </a:r>
            <a:r>
              <a:rPr lang="zh-CN" altLang="en-US" kern="0" dirty="0" smtClean="0">
                <a:latin typeface="微软雅黑" panose="020B0503020204020204" pitchFamily="34" charset="-122"/>
                <a:ea typeface="微软雅黑" panose="020B0503020204020204" pitchFamily="34" charset="-122"/>
                <a:cs typeface="Myriad"/>
              </a:rPr>
              <a:t>下载</a:t>
            </a:r>
            <a:endParaRPr lang="en-US" altLang="zh-CN" kern="0" dirty="0" smtClean="0">
              <a:latin typeface="微软雅黑" panose="020B0503020204020204" pitchFamily="34" charset="-122"/>
              <a:ea typeface="微软雅黑" panose="020B0503020204020204" pitchFamily="34" charset="-122"/>
              <a:cs typeface="Myriad"/>
            </a:endParaRPr>
          </a:p>
        </p:txBody>
      </p:sp>
      <p:sp>
        <p:nvSpPr>
          <p:cNvPr id="51" name="矩形 50"/>
          <p:cNvSpPr/>
          <p:nvPr/>
        </p:nvSpPr>
        <p:spPr bwMode="auto">
          <a:xfrm>
            <a:off x="6840513" y="3672458"/>
            <a:ext cx="2880320" cy="2664296"/>
          </a:xfrm>
          <a:prstGeom prst="rect">
            <a:avLst/>
          </a:prstGeom>
          <a:noFill/>
          <a:ln w="1905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cxnSp>
        <p:nvCxnSpPr>
          <p:cNvPr id="52" name="直接连接符 51"/>
          <p:cNvCxnSpPr/>
          <p:nvPr/>
        </p:nvCxnSpPr>
        <p:spPr bwMode="auto">
          <a:xfrm>
            <a:off x="2880072" y="4968602"/>
            <a:ext cx="792088" cy="1368152"/>
          </a:xfrm>
          <a:prstGeom prst="line">
            <a:avLst/>
          </a:prstGeom>
          <a:noFill/>
          <a:ln w="9525" cap="flat" cmpd="sng" algn="ctr">
            <a:solidFill>
              <a:srgbClr val="7F7F7F"/>
            </a:solidFill>
            <a:prstDash val="solid"/>
            <a:round/>
            <a:headEnd type="none" w="med" len="med"/>
            <a:tailEnd type="none" w="med" len="med"/>
          </a:ln>
          <a:effectLst/>
        </p:spPr>
      </p:cxnSp>
    </p:spTree>
    <p:extLst>
      <p:ext uri="{BB962C8B-B14F-4D97-AF65-F5344CB8AC3E}">
        <p14:creationId xmlns="" xmlns:p14="http://schemas.microsoft.com/office/powerpoint/2010/main" val="3799346013"/>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19" y="651727"/>
            <a:ext cx="8699789" cy="1667"/>
          </a:xfrm>
          <a:prstGeom prst="line">
            <a:avLst/>
          </a:prstGeom>
          <a:noFill/>
          <a:ln w="9525">
            <a:solidFill>
              <a:schemeClr val="tx1"/>
            </a:solidFill>
            <a:round/>
            <a:headEnd/>
            <a:tailEnd/>
          </a:ln>
        </p:spPr>
        <p:txBody>
          <a:bodyPr lIns="91435" tIns="45718" rIns="91435" bIns="45718"/>
          <a:lstStyle/>
          <a:p>
            <a:endParaRPr lang="zh-CN" altLang="en-US"/>
          </a:p>
        </p:txBody>
      </p:sp>
      <p:sp>
        <p:nvSpPr>
          <p:cNvPr id="11" name="标题 1"/>
          <p:cNvSpPr txBox="1">
            <a:spLocks/>
          </p:cNvSpPr>
          <p:nvPr/>
        </p:nvSpPr>
        <p:spPr>
          <a:xfrm>
            <a:off x="504036" y="2903"/>
            <a:ext cx="9072563" cy="665787"/>
          </a:xfrm>
          <a:prstGeom prst="rect">
            <a:avLst/>
          </a:prstGeom>
        </p:spPr>
        <p:txBody>
          <a:bodyPr vert="horz" lIns="91435" tIns="45718" rIns="91435" bIns="4571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支付）产品商户入网</a:t>
            </a:r>
            <a:endParaRPr lang="zh-CN" altLang="en-US" sz="2800" b="1" dirty="0">
              <a:solidFill>
                <a:srgbClr val="C00000"/>
              </a:solidFill>
              <a:latin typeface="微软雅黑" pitchFamily="34" charset="-122"/>
              <a:ea typeface="微软雅黑" pitchFamily="34" charset="-122"/>
            </a:endParaRPr>
          </a:p>
        </p:txBody>
      </p:sp>
      <p:sp>
        <p:nvSpPr>
          <p:cNvPr id="181" name="Text Box 23"/>
          <p:cNvSpPr txBox="1">
            <a:spLocks noChangeArrowheads="1"/>
          </p:cNvSpPr>
          <p:nvPr/>
        </p:nvSpPr>
        <p:spPr bwMode="auto">
          <a:xfrm>
            <a:off x="2279723" y="1886627"/>
            <a:ext cx="6261843" cy="523566"/>
          </a:xfrm>
          <a:prstGeom prst="rect">
            <a:avLst/>
          </a:prstGeom>
          <a:solidFill>
            <a:srgbClr val="6F6F6F"/>
          </a:solidFill>
          <a:ln w="9525">
            <a:noFill/>
            <a:miter lim="800000"/>
            <a:headEnd/>
            <a:tailEnd/>
          </a:ln>
        </p:spPr>
        <p:txBody>
          <a:bodyPr wrap="square">
            <a:spAutoFit/>
          </a:bodyPr>
          <a:lstStyle/>
          <a:p>
            <a:pPr algn="ctr">
              <a:spcBef>
                <a:spcPct val="50000"/>
              </a:spcBef>
              <a:buClr>
                <a:srgbClr val="000000"/>
              </a:buClr>
            </a:pPr>
            <a:r>
              <a:rPr lang="zh-CN" altLang="en-US" sz="2800" dirty="0" smtClean="0">
                <a:solidFill>
                  <a:schemeClr val="bg1"/>
                </a:solidFill>
                <a:latin typeface="微软雅黑" pitchFamily="34" charset="-122"/>
                <a:ea typeface="微软雅黑" pitchFamily="34" charset="-122"/>
              </a:rPr>
              <a:t>产品篇</a:t>
            </a:r>
            <a:endParaRPr lang="en-US" sz="2800" dirty="0">
              <a:solidFill>
                <a:schemeClr val="bg1"/>
              </a:solidFill>
              <a:latin typeface="微软雅黑" pitchFamily="34" charset="-122"/>
              <a:ea typeface="微软雅黑" pitchFamily="34" charset="-122"/>
            </a:endParaRPr>
          </a:p>
        </p:txBody>
      </p:sp>
      <p:sp>
        <p:nvSpPr>
          <p:cNvPr id="182" name="Text Box 23"/>
          <p:cNvSpPr txBox="1">
            <a:spLocks noChangeArrowheads="1"/>
          </p:cNvSpPr>
          <p:nvPr/>
        </p:nvSpPr>
        <p:spPr bwMode="auto">
          <a:xfrm>
            <a:off x="2279723" y="3065847"/>
            <a:ext cx="6261843" cy="523566"/>
          </a:xfrm>
          <a:prstGeom prst="rect">
            <a:avLst/>
          </a:prstGeom>
          <a:solidFill>
            <a:srgbClr val="093572"/>
          </a:solidFill>
          <a:ln w="9525">
            <a:noFill/>
            <a:miter lim="800000"/>
            <a:headEnd/>
            <a:tailEnd/>
          </a:ln>
        </p:spPr>
        <p:txBody>
          <a:bodyPr>
            <a:spAutoFit/>
          </a:bodyPr>
          <a:lstStyle/>
          <a:p>
            <a:pPr algn="ctr">
              <a:spcBef>
                <a:spcPct val="50000"/>
              </a:spcBef>
              <a:buClr>
                <a:srgbClr val="000000"/>
              </a:buClr>
            </a:pPr>
            <a:r>
              <a:rPr lang="zh-CN" altLang="en-US" sz="2800" dirty="0" smtClean="0">
                <a:solidFill>
                  <a:srgbClr val="FFFFFF"/>
                </a:solidFill>
                <a:latin typeface="微软雅黑" pitchFamily="34" charset="-122"/>
                <a:ea typeface="微软雅黑" pitchFamily="34" charset="-122"/>
              </a:rPr>
              <a:t>入网篇</a:t>
            </a:r>
            <a:endParaRPr lang="en-US" sz="2800" dirty="0">
              <a:solidFill>
                <a:srgbClr val="FFFFFF"/>
              </a:solidFill>
              <a:latin typeface="微软雅黑" pitchFamily="34" charset="-122"/>
              <a:ea typeface="微软雅黑" pitchFamily="34" charset="-122"/>
            </a:endParaRPr>
          </a:p>
        </p:txBody>
      </p:sp>
      <p:sp>
        <p:nvSpPr>
          <p:cNvPr id="183" name="Text Box 23"/>
          <p:cNvSpPr txBox="1">
            <a:spLocks noChangeArrowheads="1"/>
          </p:cNvSpPr>
          <p:nvPr/>
        </p:nvSpPr>
        <p:spPr bwMode="auto">
          <a:xfrm>
            <a:off x="2279723" y="4268935"/>
            <a:ext cx="6261843" cy="523566"/>
          </a:xfrm>
          <a:prstGeom prst="rect">
            <a:avLst/>
          </a:prstGeom>
          <a:solidFill>
            <a:srgbClr val="6F6F6F"/>
          </a:solidFill>
          <a:ln w="9525">
            <a:noFill/>
            <a:miter lim="800000"/>
            <a:headEnd/>
            <a:tailEnd/>
          </a:ln>
        </p:spPr>
        <p:txBody>
          <a:bodyPr>
            <a:spAutoFit/>
          </a:bodyPr>
          <a:lstStyle/>
          <a:p>
            <a:pPr algn="ctr">
              <a:spcBef>
                <a:spcPct val="50000"/>
              </a:spcBef>
              <a:buClr>
                <a:srgbClr val="000000"/>
              </a:buClr>
            </a:pPr>
            <a:r>
              <a:rPr lang="zh-CN" altLang="en-US" sz="2800" dirty="0" smtClean="0">
                <a:solidFill>
                  <a:srgbClr val="FFFFFF"/>
                </a:solidFill>
                <a:latin typeface="微软雅黑" pitchFamily="34" charset="-122"/>
                <a:ea typeface="微软雅黑" pitchFamily="34" charset="-122"/>
              </a:rPr>
              <a:t>运营篇</a:t>
            </a:r>
            <a:endParaRPr lang="en-US" sz="2800" dirty="0">
              <a:solidFill>
                <a:srgbClr val="FFFFFF"/>
              </a:solidFill>
              <a:latin typeface="微软雅黑" pitchFamily="34" charset="-122"/>
              <a:ea typeface="微软雅黑" pitchFamily="34" charset="-122"/>
            </a:endParaRPr>
          </a:p>
        </p:txBody>
      </p:sp>
      <p:sp>
        <p:nvSpPr>
          <p:cNvPr id="184" name="Text Box 10"/>
          <p:cNvSpPr txBox="1">
            <a:spLocks noChangeArrowheads="1"/>
          </p:cNvSpPr>
          <p:nvPr/>
        </p:nvSpPr>
        <p:spPr bwMode="auto">
          <a:xfrm>
            <a:off x="4320232" y="1946647"/>
            <a:ext cx="409505"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a:solidFill>
                  <a:srgbClr val="FFFFFF"/>
                </a:solidFill>
                <a:cs typeface="Arial" pitchFamily="34" charset="0"/>
              </a:rPr>
              <a:t>1</a:t>
            </a:r>
          </a:p>
        </p:txBody>
      </p:sp>
      <p:sp>
        <p:nvSpPr>
          <p:cNvPr id="185" name="Text Box 14"/>
          <p:cNvSpPr txBox="1">
            <a:spLocks noChangeArrowheads="1"/>
          </p:cNvSpPr>
          <p:nvPr/>
        </p:nvSpPr>
        <p:spPr bwMode="auto">
          <a:xfrm>
            <a:off x="4316256" y="3131833"/>
            <a:ext cx="433359"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dirty="0">
                <a:solidFill>
                  <a:srgbClr val="FFFFFF"/>
                </a:solidFill>
                <a:cs typeface="Arial" pitchFamily="34" charset="0"/>
              </a:rPr>
              <a:t>2</a:t>
            </a:r>
          </a:p>
        </p:txBody>
      </p:sp>
      <p:sp>
        <p:nvSpPr>
          <p:cNvPr id="186" name="Text Box 18"/>
          <p:cNvSpPr txBox="1">
            <a:spLocks noChangeArrowheads="1"/>
          </p:cNvSpPr>
          <p:nvPr/>
        </p:nvSpPr>
        <p:spPr bwMode="auto">
          <a:xfrm>
            <a:off x="4322218" y="4386642"/>
            <a:ext cx="393602"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a:solidFill>
                  <a:srgbClr val="FFFFFF"/>
                </a:solidFill>
                <a:cs typeface="Arial" pitchFamily="34" charset="0"/>
              </a:rPr>
              <a:t>3</a:t>
            </a:r>
          </a:p>
        </p:txBody>
      </p:sp>
    </p:spTree>
    <p:extLst>
      <p:ext uri="{BB962C8B-B14F-4D97-AF65-F5344CB8AC3E}">
        <p14:creationId xmlns="" xmlns:p14="http://schemas.microsoft.com/office/powerpoint/2010/main" val="2681252438"/>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6120432" y="936154"/>
            <a:ext cx="3816424" cy="2160296"/>
          </a:xfrm>
          <a:prstGeom prst="rect">
            <a:avLst/>
          </a:prstGeom>
          <a:solidFill>
            <a:schemeClr val="bg1">
              <a:lumMod val="95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3"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入网流程介绍</a:t>
            </a:r>
            <a:endParaRPr lang="en-US" altLang="zh-CN" sz="2800" b="1" dirty="0" smtClean="0">
              <a:solidFill>
                <a:srgbClr val="C00000"/>
              </a:solidFill>
              <a:latin typeface="微软雅黑" pitchFamily="34" charset="-122"/>
              <a:ea typeface="微软雅黑" pitchFamily="34" charset="-122"/>
            </a:endParaRPr>
          </a:p>
        </p:txBody>
      </p:sp>
      <p:sp>
        <p:nvSpPr>
          <p:cNvPr id="4" name="Line 5"/>
          <p:cNvSpPr>
            <a:spLocks noChangeShapeType="1"/>
          </p:cNvSpPr>
          <p:nvPr/>
        </p:nvSpPr>
        <p:spPr bwMode="auto">
          <a:xfrm flipV="1">
            <a:off x="594821" y="646455"/>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31" name="TextBox 3"/>
          <p:cNvSpPr txBox="1"/>
          <p:nvPr/>
        </p:nvSpPr>
        <p:spPr>
          <a:xfrm>
            <a:off x="6120432" y="1008162"/>
            <a:ext cx="3816424" cy="1968744"/>
          </a:xfrm>
          <a:prstGeom prst="rect">
            <a:avLst/>
          </a:prstGeom>
          <a:noFill/>
        </p:spPr>
        <p:txBody>
          <a:bodyPr wrap="square" rtlCol="0">
            <a:spAutoFit/>
          </a:bodyPr>
          <a:lstStyle/>
          <a:p>
            <a:pPr>
              <a:lnSpc>
                <a:spcPct val="120000"/>
              </a:lnSpc>
            </a:pPr>
            <a:r>
              <a:rPr lang="zh-CN" altLang="en-US" sz="1600" dirty="0" smtClean="0">
                <a:latin typeface="微软雅黑" pitchFamily="34" charset="-122"/>
                <a:ea typeface="微软雅黑" pitchFamily="34" charset="-122"/>
              </a:rPr>
              <a:t>相关文档：</a:t>
            </a:r>
            <a:endParaRPr lang="en-US" altLang="zh-CN" sz="1600" dirty="0" smtClean="0">
              <a:latin typeface="微软雅黑" pitchFamily="34" charset="-122"/>
              <a:ea typeface="微软雅黑" pitchFamily="34" charset="-122"/>
            </a:endParaRPr>
          </a:p>
          <a:p>
            <a:pPr>
              <a:lnSpc>
                <a:spcPct val="120000"/>
              </a:lnSpc>
            </a:pPr>
            <a:endParaRPr lang="en-US" altLang="zh-CN" sz="1600" dirty="0" smtClean="0">
              <a:latin typeface="微软雅黑" pitchFamily="34" charset="-122"/>
              <a:ea typeface="微软雅黑" pitchFamily="34" charset="-122"/>
            </a:endParaRPr>
          </a:p>
          <a:p>
            <a:pPr marL="285750" indent="-285750">
              <a:lnSpc>
                <a:spcPct val="120000"/>
              </a:lnSpc>
              <a:buFont typeface="Arial"/>
              <a:buChar char="•"/>
            </a:pPr>
            <a:r>
              <a:rPr lang="zh-CN" altLang="en-US" dirty="0" smtClean="0">
                <a:latin typeface="微软雅黑" pitchFamily="34" charset="-122"/>
                <a:ea typeface="微软雅黑" pitchFamily="34" charset="-122"/>
              </a:rPr>
              <a:t>协议</a:t>
            </a:r>
            <a:r>
              <a:rPr lang="zh-CN" altLang="en-US" dirty="0">
                <a:latin typeface="微软雅黑" pitchFamily="34" charset="-122"/>
                <a:ea typeface="微软雅黑" pitchFamily="34" charset="-122"/>
              </a:rPr>
              <a:t>：</a:t>
            </a:r>
            <a:r>
              <a:rPr lang="en-US" altLang="zh-CN" dirty="0">
                <a:latin typeface="微软雅黑" pitchFamily="34" charset="-122"/>
                <a:ea typeface="微软雅黑" pitchFamily="34" charset="-122"/>
              </a:rPr>
              <a:t>《</a:t>
            </a:r>
            <a:r>
              <a:rPr lang="zh-CN" altLang="en-US" dirty="0">
                <a:latin typeface="微软雅黑" pitchFamily="34" charset="-122"/>
                <a:ea typeface="微软雅黑" pitchFamily="34" charset="-122"/>
              </a:rPr>
              <a:t>银联全渠道商户入网</a:t>
            </a:r>
            <a:r>
              <a:rPr lang="zh-CN" altLang="en-US" dirty="0" smtClean="0">
                <a:latin typeface="微软雅黑" pitchFamily="34" charset="-122"/>
                <a:ea typeface="微软雅黑" pitchFamily="34" charset="-122"/>
              </a:rPr>
              <a:t>协议</a:t>
            </a:r>
            <a:r>
              <a:rPr lang="en-US" altLang="zh-CN" dirty="0" smtClean="0">
                <a:latin typeface="微软雅黑" pitchFamily="34" charset="-122"/>
                <a:ea typeface="微软雅黑" pitchFamily="34" charset="-122"/>
              </a:rPr>
              <a:t>》</a:t>
            </a:r>
            <a:endParaRPr lang="en-US" altLang="zh-CN" dirty="0">
              <a:latin typeface="微软雅黑" pitchFamily="34" charset="-122"/>
              <a:ea typeface="微软雅黑" pitchFamily="34" charset="-122"/>
            </a:endParaRPr>
          </a:p>
          <a:p>
            <a:pPr marL="285750" indent="-285750">
              <a:lnSpc>
                <a:spcPct val="120000"/>
              </a:lnSpc>
              <a:buFont typeface="Arial"/>
              <a:buChar char="•"/>
            </a:pPr>
            <a:r>
              <a:rPr lang="zh-CN" altLang="en-US" dirty="0">
                <a:latin typeface="微软雅黑" pitchFamily="34" charset="-122"/>
                <a:ea typeface="微软雅黑" pitchFamily="34" charset="-122"/>
              </a:rPr>
              <a:t>入网：</a:t>
            </a:r>
            <a:r>
              <a:rPr lang="en-US" altLang="zh-CN" dirty="0">
                <a:latin typeface="微软雅黑" pitchFamily="34" charset="-122"/>
                <a:ea typeface="微软雅黑" pitchFamily="34" charset="-122"/>
              </a:rPr>
              <a:t>《</a:t>
            </a:r>
            <a:r>
              <a:rPr lang="zh-CN" altLang="en-US" dirty="0">
                <a:latin typeface="微软雅黑" pitchFamily="34" charset="-122"/>
                <a:ea typeface="微软雅黑" pitchFamily="34" charset="-122"/>
              </a:rPr>
              <a:t>中国银联全渠道业务运营服务指引（商户）</a:t>
            </a:r>
            <a:r>
              <a:rPr lang="en-US" altLang="zh-CN" dirty="0">
                <a:latin typeface="微软雅黑" pitchFamily="34" charset="-122"/>
                <a:ea typeface="微软雅黑" pitchFamily="34" charset="-122"/>
              </a:rPr>
              <a:t>》</a:t>
            </a:r>
          </a:p>
          <a:p>
            <a:pPr marL="285750" indent="-285750">
              <a:lnSpc>
                <a:spcPct val="120000"/>
              </a:lnSpc>
              <a:buFont typeface="Arial"/>
              <a:buChar char="•"/>
            </a:pPr>
            <a:r>
              <a:rPr lang="zh-CN" altLang="en-US" dirty="0">
                <a:latin typeface="微软雅黑" pitchFamily="34" charset="-122"/>
                <a:ea typeface="微软雅黑" pitchFamily="34" charset="-122"/>
              </a:rPr>
              <a:t>开发测试：</a:t>
            </a:r>
            <a:r>
              <a:rPr lang="en-US" altLang="zh-CN" dirty="0">
                <a:latin typeface="微软雅黑" pitchFamily="34" charset="-122"/>
                <a:ea typeface="微软雅黑" pitchFamily="34" charset="-122"/>
              </a:rPr>
              <a:t>《</a:t>
            </a:r>
            <a:r>
              <a:rPr lang="zh-CN" altLang="en-US" dirty="0">
                <a:latin typeface="微软雅黑" pitchFamily="34" charset="-122"/>
                <a:ea typeface="微软雅黑" pitchFamily="34" charset="-122"/>
              </a:rPr>
              <a:t>中国银联全渠道系统商户接入测试指引</a:t>
            </a:r>
            <a:r>
              <a:rPr lang="en-US" altLang="zh-CN" dirty="0" smtClean="0">
                <a:latin typeface="微软雅黑" pitchFamily="34" charset="-122"/>
                <a:ea typeface="微软雅黑" pitchFamily="34" charset="-122"/>
              </a:rPr>
              <a:t>(</a:t>
            </a:r>
            <a:r>
              <a:rPr lang="zh-CN" altLang="en-US" dirty="0" smtClean="0">
                <a:latin typeface="微软雅黑" pitchFamily="34" charset="-122"/>
                <a:ea typeface="微软雅黑" pitchFamily="34" charset="-122"/>
              </a:rPr>
              <a:t>手机网页支付</a:t>
            </a:r>
            <a:r>
              <a:rPr lang="zh-CN" altLang="en-US" dirty="0">
                <a:latin typeface="微软雅黑" pitchFamily="34" charset="-122"/>
                <a:ea typeface="微软雅黑" pitchFamily="34" charset="-122"/>
              </a:rPr>
              <a:t>产品</a:t>
            </a:r>
            <a:r>
              <a:rPr lang="en-US" altLang="zh-CN" dirty="0" smtClean="0">
                <a:latin typeface="微软雅黑" pitchFamily="34" charset="-122"/>
                <a:ea typeface="微软雅黑" pitchFamily="34" charset="-122"/>
              </a:rPr>
              <a:t>)》</a:t>
            </a:r>
            <a:endParaRPr lang="zh-CN" altLang="en-US" dirty="0">
              <a:latin typeface="微软雅黑" pitchFamily="34" charset="-122"/>
              <a:ea typeface="微软雅黑" pitchFamily="34" charset="-122"/>
            </a:endParaRPr>
          </a:p>
        </p:txBody>
      </p:sp>
      <p:sp>
        <p:nvSpPr>
          <p:cNvPr id="34" name="圆角矩形 33"/>
          <p:cNvSpPr/>
          <p:nvPr/>
        </p:nvSpPr>
        <p:spPr bwMode="auto">
          <a:xfrm>
            <a:off x="6120432" y="3312418"/>
            <a:ext cx="3816424" cy="2987327"/>
          </a:xfrm>
          <a:prstGeom prst="roundRect">
            <a:avLst>
              <a:gd name="adj" fmla="val 7078"/>
            </a:avLst>
          </a:prstGeom>
          <a:ln w="12700" cmpd="sng">
            <a:solidFill>
              <a:schemeClr val="tx1"/>
            </a:solidFill>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square" lIns="0" tIns="143966" rIns="0" bIns="143966" numCol="1" rtlCol="0" anchor="ctr" anchorCtr="1" compatLnSpc="1">
            <a:prstTxWarp prst="textNoShape">
              <a:avLst/>
            </a:prstTxWarp>
            <a:spAutoFit/>
          </a:bodyPr>
          <a:lstStyle/>
          <a:p>
            <a:pPr>
              <a:lnSpc>
                <a:spcPct val="120000"/>
              </a:lnSpc>
            </a:pPr>
            <a:r>
              <a:rPr lang="zh-CN" altLang="en-US" b="1" dirty="0" smtClean="0">
                <a:solidFill>
                  <a:schemeClr val="tx1"/>
                </a:solidFill>
                <a:latin typeface="微软雅黑" pitchFamily="34" charset="-122"/>
                <a:ea typeface="微软雅黑" pitchFamily="34" charset="-122"/>
                <a:cs typeface="ＭＳ Ｐゴシック" charset="-128"/>
              </a:rPr>
              <a:t>商户主动测试联系方式</a:t>
            </a:r>
            <a:r>
              <a:rPr lang="zh-CN" altLang="en-US" dirty="0" smtClean="0">
                <a:solidFill>
                  <a:schemeClr val="tx1"/>
                </a:solidFill>
                <a:latin typeface="微软雅黑" pitchFamily="34" charset="-122"/>
                <a:ea typeface="微软雅黑" pitchFamily="34" charset="-122"/>
                <a:cs typeface="ＭＳ Ｐゴシック" charset="-128"/>
              </a:rPr>
              <a:t>：</a:t>
            </a:r>
            <a:endParaRPr lang="en-US" altLang="zh-CN" dirty="0" smtClean="0">
              <a:solidFill>
                <a:schemeClr val="tx1"/>
              </a:solidFill>
              <a:latin typeface="微软雅黑" pitchFamily="34" charset="-122"/>
              <a:ea typeface="微软雅黑" pitchFamily="34" charset="-122"/>
              <a:cs typeface="ＭＳ Ｐゴシック" charset="-128"/>
            </a:endParaRPr>
          </a:p>
          <a:p>
            <a:pPr>
              <a:lnSpc>
                <a:spcPct val="120000"/>
              </a:lnSpc>
            </a:pPr>
            <a:endParaRPr lang="en-US" altLang="zh-CN" dirty="0" smtClean="0">
              <a:solidFill>
                <a:schemeClr val="tx1"/>
              </a:solidFill>
              <a:latin typeface="微软雅黑" pitchFamily="34" charset="-122"/>
              <a:ea typeface="微软雅黑" pitchFamily="34" charset="-122"/>
              <a:cs typeface="ＭＳ Ｐゴシック" charset="-128"/>
            </a:endParaRPr>
          </a:p>
          <a:p>
            <a:pPr>
              <a:lnSpc>
                <a:spcPct val="120000"/>
              </a:lnSpc>
            </a:pPr>
            <a:r>
              <a:rPr lang="zh-CN" altLang="en-US" b="1" dirty="0" smtClean="0">
                <a:solidFill>
                  <a:schemeClr val="tx1"/>
                </a:solidFill>
                <a:latin typeface="微软雅黑" pitchFamily="34" charset="-122"/>
                <a:ea typeface="微软雅黑" pitchFamily="34" charset="-122"/>
                <a:cs typeface="ＭＳ Ｐゴシック" charset="-128"/>
              </a:rPr>
              <a:t>电子邮箱</a:t>
            </a:r>
            <a:r>
              <a:rPr lang="zh-CN" altLang="en-US" dirty="0" smtClean="0">
                <a:solidFill>
                  <a:schemeClr val="tx1"/>
                </a:solidFill>
                <a:latin typeface="微软雅黑" pitchFamily="34" charset="-122"/>
                <a:ea typeface="微软雅黑" pitchFamily="34" charset="-122"/>
                <a:cs typeface="ＭＳ Ｐゴシック" charset="-128"/>
              </a:rPr>
              <a:t>：</a:t>
            </a:r>
            <a:r>
              <a:rPr lang="en-US" altLang="zh-CN" dirty="0" smtClean="0">
                <a:solidFill>
                  <a:schemeClr val="tx1"/>
                </a:solidFill>
                <a:latin typeface="微软雅黑" pitchFamily="34" charset="-122"/>
                <a:ea typeface="微软雅黑" pitchFamily="34" charset="-122"/>
                <a:cs typeface="ＭＳ Ｐゴシック" charset="-128"/>
              </a:rPr>
              <a:t> acpservice@unionpay.com</a:t>
            </a:r>
          </a:p>
          <a:p>
            <a:pPr>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邮件标题：</a:t>
            </a:r>
            <a:r>
              <a:rPr lang="zh-CN" altLang="en-US" dirty="0" smtClean="0">
                <a:solidFill>
                  <a:srgbClr val="FF0000"/>
                </a:solidFill>
                <a:latin typeface="微软雅黑" pitchFamily="34" charset="-122"/>
                <a:ea typeface="微软雅黑" pitchFamily="34" charset="-122"/>
                <a:cs typeface="ＭＳ Ｐゴシック" charset="-128"/>
              </a:rPr>
              <a:t>商户号</a:t>
            </a:r>
            <a:r>
              <a:rPr lang="en-US" altLang="zh-CN" dirty="0" smtClean="0">
                <a:solidFill>
                  <a:srgbClr val="FF0000"/>
                </a:solidFill>
                <a:latin typeface="微软雅黑" pitchFamily="34" charset="-122"/>
                <a:ea typeface="微软雅黑" pitchFamily="34" charset="-122"/>
                <a:cs typeface="ＭＳ Ｐゴシック" charset="-128"/>
              </a:rPr>
              <a:t>+</a:t>
            </a:r>
            <a:r>
              <a:rPr lang="zh-CN" altLang="en-US" dirty="0" smtClean="0">
                <a:solidFill>
                  <a:srgbClr val="FF0000"/>
                </a:solidFill>
                <a:latin typeface="微软雅黑" pitchFamily="34" charset="-122"/>
                <a:ea typeface="微软雅黑" pitchFamily="34" charset="-122"/>
                <a:cs typeface="ＭＳ Ｐゴシック" charset="-128"/>
              </a:rPr>
              <a:t>商户名称</a:t>
            </a:r>
            <a:r>
              <a:rPr lang="en-US" altLang="zh-CN" dirty="0" smtClean="0">
                <a:solidFill>
                  <a:srgbClr val="FF0000"/>
                </a:solidFill>
                <a:latin typeface="微软雅黑" pitchFamily="34" charset="-122"/>
                <a:ea typeface="微软雅黑" pitchFamily="34" charset="-122"/>
                <a:cs typeface="ＭＳ Ｐゴシック" charset="-128"/>
              </a:rPr>
              <a:t>+</a:t>
            </a:r>
            <a:r>
              <a:rPr lang="zh-CN" altLang="en-US" dirty="0" smtClean="0">
                <a:solidFill>
                  <a:srgbClr val="FF0000"/>
                </a:solidFill>
                <a:latin typeface="微软雅黑" pitchFamily="34" charset="-122"/>
                <a:ea typeface="微软雅黑" pitchFamily="34" charset="-122"/>
                <a:cs typeface="ＭＳ Ｐゴシック" charset="-128"/>
              </a:rPr>
              <a:t>联系</a:t>
            </a:r>
            <a:r>
              <a:rPr lang="en-US" altLang="en-US" dirty="0" smtClean="0">
                <a:solidFill>
                  <a:srgbClr val="FF0000"/>
                </a:solidFill>
                <a:latin typeface="微软雅黑" pitchFamily="34" charset="-122"/>
                <a:ea typeface="微软雅黑" pitchFamily="34" charset="-122"/>
                <a:cs typeface="ＭＳ Ｐゴシック" charset="-128"/>
              </a:rPr>
              <a:t>QQ</a:t>
            </a:r>
            <a:endParaRPr lang="en-US" altLang="en-US" dirty="0" smtClean="0">
              <a:solidFill>
                <a:schemeClr val="tx1"/>
              </a:solidFill>
              <a:latin typeface="微软雅黑" pitchFamily="34" charset="-122"/>
              <a:ea typeface="微软雅黑" pitchFamily="34" charset="-122"/>
              <a:cs typeface="ＭＳ Ｐゴシック" charset="-128"/>
            </a:endParaRPr>
          </a:p>
          <a:p>
            <a:pPr>
              <a:lnSpc>
                <a:spcPct val="120000"/>
              </a:lnSpc>
            </a:pPr>
            <a:endParaRPr lang="en-US" altLang="zh-CN" dirty="0" smtClean="0">
              <a:solidFill>
                <a:schemeClr val="tx1"/>
              </a:solidFill>
              <a:latin typeface="微软雅黑" pitchFamily="34" charset="-122"/>
              <a:ea typeface="微软雅黑" pitchFamily="34" charset="-122"/>
              <a:cs typeface="ＭＳ Ｐゴシック" charset="-128"/>
            </a:endParaRPr>
          </a:p>
          <a:p>
            <a:pPr>
              <a:lnSpc>
                <a:spcPct val="120000"/>
              </a:lnSpc>
            </a:pPr>
            <a:r>
              <a:rPr lang="zh-CN" altLang="en-US" b="1" dirty="0" smtClean="0">
                <a:solidFill>
                  <a:schemeClr val="tx1"/>
                </a:solidFill>
                <a:latin typeface="微软雅黑" pitchFamily="34" charset="-122"/>
                <a:ea typeface="微软雅黑" pitchFamily="34" charset="-122"/>
                <a:cs typeface="ＭＳ Ｐゴシック" charset="-128"/>
              </a:rPr>
              <a:t>电话：</a:t>
            </a:r>
            <a:r>
              <a:rPr lang="en-US" altLang="zh-CN" dirty="0" smtClean="0">
                <a:solidFill>
                  <a:srgbClr val="FF0000"/>
                </a:solidFill>
                <a:latin typeface="微软雅黑" pitchFamily="34" charset="-122"/>
                <a:ea typeface="微软雅黑" pitchFamily="34" charset="-122"/>
                <a:cs typeface="ＭＳ Ｐゴシック" charset="-128"/>
              </a:rPr>
              <a:t>021-38929999-2049</a:t>
            </a:r>
            <a:r>
              <a:rPr lang="zh-CN" altLang="en-US" dirty="0" smtClean="0">
                <a:solidFill>
                  <a:schemeClr val="tx1"/>
                </a:solidFill>
                <a:latin typeface="微软雅黑" pitchFamily="34" charset="-122"/>
                <a:ea typeface="微软雅黑" pitchFamily="34" charset="-122"/>
                <a:cs typeface="ＭＳ Ｐゴシック" charset="-128"/>
              </a:rPr>
              <a:t>，电话中提供自己的商户号和联系</a:t>
            </a:r>
            <a:r>
              <a:rPr lang="en-US" altLang="en-US" dirty="0" smtClean="0">
                <a:solidFill>
                  <a:schemeClr val="tx1"/>
                </a:solidFill>
                <a:latin typeface="微软雅黑" pitchFamily="34" charset="-122"/>
                <a:ea typeface="微软雅黑" pitchFamily="34" charset="-122"/>
                <a:cs typeface="ＭＳ Ｐゴシック" charset="-128"/>
              </a:rPr>
              <a:t>QQ</a:t>
            </a:r>
            <a:endParaRPr lang="en-US" altLang="zh-CN" dirty="0" smtClean="0">
              <a:solidFill>
                <a:schemeClr val="tx1"/>
              </a:solidFill>
              <a:latin typeface="微软雅黑" pitchFamily="34" charset="-122"/>
              <a:ea typeface="微软雅黑" pitchFamily="34" charset="-122"/>
              <a:cs typeface="ＭＳ Ｐゴシック" charset="-128"/>
            </a:endParaRPr>
          </a:p>
          <a:p>
            <a:pPr>
              <a:lnSpc>
                <a:spcPct val="120000"/>
              </a:lnSpc>
            </a:pPr>
            <a:endParaRPr lang="en-US" altLang="zh-CN" dirty="0" smtClean="0">
              <a:solidFill>
                <a:schemeClr val="tx1"/>
              </a:solidFill>
              <a:latin typeface="微软雅黑" pitchFamily="34" charset="-122"/>
              <a:ea typeface="微软雅黑" pitchFamily="34" charset="-122"/>
              <a:cs typeface="ＭＳ Ｐゴシック" charset="-128"/>
            </a:endParaRPr>
          </a:p>
          <a:p>
            <a:pPr>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银联测试服务专员会将商户接口人的联系</a:t>
            </a:r>
            <a:r>
              <a:rPr lang="en-US" altLang="en-US" dirty="0" smtClean="0">
                <a:solidFill>
                  <a:schemeClr val="tx1"/>
                </a:solidFill>
                <a:latin typeface="微软雅黑" pitchFamily="34" charset="-122"/>
                <a:ea typeface="微软雅黑" pitchFamily="34" charset="-122"/>
                <a:cs typeface="ＭＳ Ｐゴシック" charset="-128"/>
              </a:rPr>
              <a:t>QQ</a:t>
            </a:r>
            <a:r>
              <a:rPr lang="zh-CN" altLang="en-US" dirty="0" smtClean="0">
                <a:solidFill>
                  <a:schemeClr val="tx1"/>
                </a:solidFill>
                <a:latin typeface="微软雅黑" pitchFamily="34" charset="-122"/>
                <a:ea typeface="微软雅黑" pitchFamily="34" charset="-122"/>
                <a:cs typeface="ＭＳ Ｐゴシック" charset="-128"/>
              </a:rPr>
              <a:t>加入到银联统一服务</a:t>
            </a:r>
            <a:r>
              <a:rPr lang="en-US" altLang="en-US" dirty="0" smtClean="0">
                <a:solidFill>
                  <a:schemeClr val="tx1"/>
                </a:solidFill>
                <a:latin typeface="微软雅黑" pitchFamily="34" charset="-122"/>
                <a:ea typeface="微软雅黑" pitchFamily="34" charset="-122"/>
                <a:cs typeface="ＭＳ Ｐゴシック" charset="-128"/>
              </a:rPr>
              <a:t>QQ</a:t>
            </a:r>
            <a:r>
              <a:rPr lang="zh-CN" altLang="en-US" dirty="0" smtClean="0">
                <a:solidFill>
                  <a:schemeClr val="tx1"/>
                </a:solidFill>
                <a:latin typeface="微软雅黑" pitchFamily="34" charset="-122"/>
                <a:ea typeface="微软雅黑" pitchFamily="34" charset="-122"/>
                <a:cs typeface="ＭＳ Ｐゴシック" charset="-128"/>
              </a:rPr>
              <a:t>中提供支持服务</a:t>
            </a:r>
          </a:p>
        </p:txBody>
      </p:sp>
      <p:sp>
        <p:nvSpPr>
          <p:cNvPr id="25" name="矩形 24"/>
          <p:cNvSpPr/>
          <p:nvPr/>
        </p:nvSpPr>
        <p:spPr>
          <a:xfrm>
            <a:off x="575816" y="648122"/>
            <a:ext cx="3345788" cy="362792"/>
          </a:xfrm>
          <a:prstGeom prst="rect">
            <a:avLst/>
          </a:prstGeom>
        </p:spPr>
        <p:txBody>
          <a:bodyPr wrap="none">
            <a:spAutoFit/>
          </a:bodyPr>
          <a:lstStyle/>
          <a:p>
            <a:pPr marL="285667" indent="-285667">
              <a:lnSpc>
                <a:spcPct val="120000"/>
              </a:lnSpc>
              <a:buClr>
                <a:srgbClr val="C00000"/>
              </a:buClr>
              <a:buFont typeface="微软雅黑" panose="020B0503020204020204" pitchFamily="34" charset="-122"/>
              <a:buChar char="■"/>
            </a:pPr>
            <a:r>
              <a:rPr lang="zh-CN" altLang="en-US" sz="1600" kern="0" dirty="0" smtClean="0">
                <a:latin typeface="微软雅黑" panose="020B0503020204020204" pitchFamily="34" charset="-122"/>
                <a:ea typeface="微软雅黑" panose="020B0503020204020204" pitchFamily="34" charset="-122"/>
                <a:cs typeface="Myriad"/>
              </a:rPr>
              <a:t>入网流程模式一：</a:t>
            </a:r>
            <a:r>
              <a:rPr lang="zh-CN" altLang="en-US" sz="1600" b="1" kern="0" dirty="0" smtClean="0">
                <a:latin typeface="微软雅黑" panose="020B0503020204020204" pitchFamily="34" charset="-122"/>
                <a:ea typeface="微软雅黑" panose="020B0503020204020204" pitchFamily="34" charset="-122"/>
                <a:cs typeface="Myriad"/>
              </a:rPr>
              <a:t>线下人工入网</a:t>
            </a:r>
            <a:endParaRPr lang="en-US" altLang="zh-CN" sz="1600" b="1" kern="0" dirty="0" smtClean="0">
              <a:latin typeface="微软雅黑" panose="020B0503020204020204" pitchFamily="34" charset="-122"/>
              <a:ea typeface="微软雅黑" panose="020B0503020204020204" pitchFamily="34" charset="-122"/>
              <a:cs typeface="Myriad"/>
            </a:endParaRPr>
          </a:p>
        </p:txBody>
      </p:sp>
      <p:sp>
        <p:nvSpPr>
          <p:cNvPr id="27" name="矩形 26"/>
          <p:cNvSpPr/>
          <p:nvPr/>
        </p:nvSpPr>
        <p:spPr bwMode="auto">
          <a:xfrm>
            <a:off x="3240112" y="2814632"/>
            <a:ext cx="2592288" cy="3245399"/>
          </a:xfrm>
          <a:prstGeom prst="rect">
            <a:avLst/>
          </a:prstGeom>
          <a:solidFill>
            <a:srgbClr val="7FD13B">
              <a:alpha val="0"/>
            </a:srgbClr>
          </a:solidFill>
          <a:ln w="12700" cmpd="sng">
            <a:solidFill>
              <a:srgbClr val="7F7F7F"/>
            </a:solidFill>
            <a:prstDash val="sysDash"/>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ctr" anchorCtr="1" compatLnSpc="1">
            <a:prstTxWarp prst="textNoShape">
              <a:avLst/>
            </a:prstTxWarp>
            <a:spAutoFit/>
          </a:bodyPr>
          <a:lstStyle/>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en-US" altLang="zh-CN" sz="1200" dirty="0" smtClean="0">
              <a:solidFill>
                <a:schemeClr val="tx1"/>
              </a:solidFill>
              <a:latin typeface="微软雅黑" pitchFamily="34" charset="-122"/>
              <a:ea typeface="微软雅黑" pitchFamily="34" charset="-122"/>
              <a:cs typeface="ＭＳ Ｐゴシック" charset="-128"/>
            </a:endParaRPr>
          </a:p>
          <a:p>
            <a:pPr defTabSz="914180"/>
            <a:endParaRPr lang="zh-CN" altLang="en-US" sz="1200" dirty="0" smtClean="0">
              <a:solidFill>
                <a:schemeClr val="tx1"/>
              </a:solidFill>
              <a:latin typeface="微软雅黑" pitchFamily="34" charset="-122"/>
              <a:ea typeface="微软雅黑" pitchFamily="34" charset="-122"/>
              <a:cs typeface="ＭＳ Ｐゴシック" charset="-128"/>
            </a:endParaRPr>
          </a:p>
        </p:txBody>
      </p:sp>
      <p:sp>
        <p:nvSpPr>
          <p:cNvPr id="33" name="矩形 32"/>
          <p:cNvSpPr/>
          <p:nvPr/>
        </p:nvSpPr>
        <p:spPr bwMode="auto">
          <a:xfrm>
            <a:off x="575816" y="1080170"/>
            <a:ext cx="5472608" cy="5616624"/>
          </a:xfrm>
          <a:prstGeom prst="rect">
            <a:avLst/>
          </a:prstGeom>
          <a:noFill/>
          <a:ln w="12700" cmpd="sng">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35" name="圆角矩形 34"/>
          <p:cNvSpPr/>
          <p:nvPr/>
        </p:nvSpPr>
        <p:spPr bwMode="auto">
          <a:xfrm>
            <a:off x="719832" y="1457310"/>
            <a:ext cx="1857388" cy="607710"/>
          </a:xfrm>
          <a:prstGeom prst="roundRect">
            <a:avLst/>
          </a:prstGeom>
          <a:solidFill>
            <a:srgbClr val="CCBEF2"/>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联系分公司</a:t>
            </a:r>
            <a:r>
              <a:rPr lang="en-US" altLang="zh-CN" dirty="0" smtClean="0">
                <a:solidFill>
                  <a:schemeClr val="tx1"/>
                </a:solidFill>
                <a:latin typeface="微软雅黑" pitchFamily="34" charset="-122"/>
                <a:ea typeface="微软雅黑" pitchFamily="34" charset="-122"/>
                <a:cs typeface="ＭＳ Ｐゴシック" charset="-128"/>
              </a:rPr>
              <a:t>/</a:t>
            </a:r>
            <a:r>
              <a:rPr lang="zh-CN" altLang="en-US" dirty="0" smtClean="0">
                <a:solidFill>
                  <a:schemeClr val="tx1"/>
                </a:solidFill>
                <a:latin typeface="微软雅黑" pitchFamily="34" charset="-122"/>
                <a:ea typeface="微软雅黑" pitchFamily="34" charset="-122"/>
                <a:cs typeface="ＭＳ Ｐゴシック" charset="-128"/>
              </a:rPr>
              <a:t>收单机构</a:t>
            </a:r>
          </a:p>
        </p:txBody>
      </p:sp>
      <p:sp>
        <p:nvSpPr>
          <p:cNvPr id="36" name="圆角矩形 35"/>
          <p:cNvSpPr/>
          <p:nvPr/>
        </p:nvSpPr>
        <p:spPr bwMode="auto">
          <a:xfrm>
            <a:off x="719832" y="2393414"/>
            <a:ext cx="1857388" cy="607710"/>
          </a:xfrm>
          <a:prstGeom prst="roundRect">
            <a:avLst/>
          </a:prstGeom>
          <a:solidFill>
            <a:srgbClr val="CCBEF2"/>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与收单达成合作协议</a:t>
            </a:r>
          </a:p>
        </p:txBody>
      </p:sp>
      <p:sp>
        <p:nvSpPr>
          <p:cNvPr id="37" name="圆角矩形 36"/>
          <p:cNvSpPr/>
          <p:nvPr/>
        </p:nvSpPr>
        <p:spPr bwMode="auto">
          <a:xfrm>
            <a:off x="719832" y="3314698"/>
            <a:ext cx="1857388" cy="1155519"/>
          </a:xfrm>
          <a:prstGeom prst="roundRect">
            <a:avLst/>
          </a:prstGeom>
          <a:solidFill>
            <a:schemeClr val="accent2">
              <a:lumMod val="20000"/>
              <a:lumOff val="80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商户、收单机构和银联确定后续各环节时间计划</a:t>
            </a:r>
          </a:p>
        </p:txBody>
      </p:sp>
      <p:sp>
        <p:nvSpPr>
          <p:cNvPr id="38" name="圆角矩形 37"/>
          <p:cNvSpPr/>
          <p:nvPr/>
        </p:nvSpPr>
        <p:spPr bwMode="auto">
          <a:xfrm>
            <a:off x="3686980" y="3301050"/>
            <a:ext cx="1857388" cy="1179781"/>
          </a:xfrm>
          <a:prstGeom prst="roundRect">
            <a:avLst/>
          </a:prstGeom>
          <a:solidFill>
            <a:schemeClr val="tx2">
              <a:lumMod val="20000"/>
              <a:lumOff val="80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algn="ctr" defTabSz="914180">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商户主动联系银联加入技术支持</a:t>
            </a:r>
            <a:r>
              <a:rPr lang="en-US" altLang="zh-CN" dirty="0" smtClean="0">
                <a:solidFill>
                  <a:schemeClr val="tx1"/>
                </a:solidFill>
                <a:latin typeface="微软雅黑" pitchFamily="34" charset="-122"/>
                <a:ea typeface="微软雅黑" pitchFamily="34" charset="-122"/>
                <a:cs typeface="ＭＳ Ｐゴシック" charset="-128"/>
              </a:rPr>
              <a:t>QQ</a:t>
            </a:r>
            <a:r>
              <a:rPr lang="zh-CN" altLang="en-US" dirty="0" smtClean="0">
                <a:solidFill>
                  <a:schemeClr val="tx1"/>
                </a:solidFill>
                <a:latin typeface="微软雅黑" pitchFamily="34" charset="-122"/>
                <a:ea typeface="微软雅黑" pitchFamily="34" charset="-122"/>
                <a:cs typeface="ＭＳ Ｐゴシック" charset="-128"/>
              </a:rPr>
              <a:t>获取测试支持服务</a:t>
            </a:r>
          </a:p>
        </p:txBody>
      </p:sp>
      <p:sp>
        <p:nvSpPr>
          <p:cNvPr id="39" name="圆角矩形 38"/>
          <p:cNvSpPr/>
          <p:nvPr/>
        </p:nvSpPr>
        <p:spPr bwMode="auto">
          <a:xfrm>
            <a:off x="3686980" y="5015562"/>
            <a:ext cx="1857388" cy="607710"/>
          </a:xfrm>
          <a:prstGeom prst="roundRect">
            <a:avLst/>
          </a:prstGeom>
          <a:solidFill>
            <a:schemeClr val="tx2">
              <a:lumMod val="20000"/>
              <a:lumOff val="80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algn="ctr" defTabSz="914180">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入网测试</a:t>
            </a:r>
          </a:p>
        </p:txBody>
      </p:sp>
      <p:sp>
        <p:nvSpPr>
          <p:cNvPr id="40" name="圆角矩形 39"/>
          <p:cNvSpPr/>
          <p:nvPr/>
        </p:nvSpPr>
        <p:spPr bwMode="auto">
          <a:xfrm>
            <a:off x="719832" y="4722645"/>
            <a:ext cx="1857388" cy="1179781"/>
          </a:xfrm>
          <a:prstGeom prst="roundRect">
            <a:avLst/>
          </a:prstGeom>
          <a:solidFill>
            <a:srgbClr val="FFC6CD"/>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algn="ctr">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投产上线</a:t>
            </a:r>
            <a:endParaRPr lang="en-US" altLang="zh-CN" dirty="0" smtClean="0">
              <a:solidFill>
                <a:schemeClr val="tx1"/>
              </a:solidFill>
              <a:latin typeface="微软雅黑" pitchFamily="34" charset="-122"/>
              <a:ea typeface="微软雅黑" pitchFamily="34" charset="-122"/>
              <a:cs typeface="ＭＳ Ｐゴシック" charset="-128"/>
            </a:endParaRPr>
          </a:p>
          <a:p>
            <a:pPr algn="ctr">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有问题联系银联</a:t>
            </a:r>
            <a:endParaRPr lang="en-US" altLang="zh-CN" dirty="0" smtClean="0">
              <a:solidFill>
                <a:schemeClr val="tx1"/>
              </a:solidFill>
              <a:latin typeface="微软雅黑" pitchFamily="34" charset="-122"/>
              <a:ea typeface="微软雅黑" pitchFamily="34" charset="-122"/>
              <a:cs typeface="ＭＳ Ｐゴシック" charset="-128"/>
            </a:endParaRPr>
          </a:p>
          <a:p>
            <a:pPr algn="ctr">
              <a:lnSpc>
                <a:spcPct val="120000"/>
              </a:lnSpc>
            </a:pPr>
            <a:r>
              <a:rPr lang="zh-CN" altLang="en-US" dirty="0" smtClean="0">
                <a:solidFill>
                  <a:schemeClr val="tx1"/>
                </a:solidFill>
                <a:latin typeface="微软雅黑" pitchFamily="34" charset="-122"/>
                <a:ea typeface="微软雅黑" pitchFamily="34" charset="-122"/>
                <a:cs typeface="ＭＳ Ｐゴシック" charset="-128"/>
              </a:rPr>
              <a:t>（</a:t>
            </a:r>
            <a:r>
              <a:rPr lang="en-US" altLang="zh-CN" dirty="0" smtClean="0">
                <a:solidFill>
                  <a:schemeClr val="tx1"/>
                </a:solidFill>
                <a:latin typeface="微软雅黑" pitchFamily="34" charset="-122"/>
                <a:ea typeface="微软雅黑" pitchFamily="34" charset="-122"/>
                <a:cs typeface="ＭＳ Ｐゴシック" charset="-128"/>
              </a:rPr>
              <a:t>40083-95516</a:t>
            </a:r>
            <a:r>
              <a:rPr lang="zh-CN" altLang="en-US" dirty="0" smtClean="0">
                <a:solidFill>
                  <a:schemeClr val="tx1"/>
                </a:solidFill>
                <a:latin typeface="微软雅黑" pitchFamily="34" charset="-122"/>
                <a:ea typeface="微软雅黑" pitchFamily="34" charset="-122"/>
                <a:cs typeface="ＭＳ Ｐゴシック" charset="-128"/>
              </a:rPr>
              <a:t>）</a:t>
            </a:r>
            <a:endParaRPr lang="en-US" altLang="zh-CN" dirty="0" smtClean="0">
              <a:solidFill>
                <a:schemeClr val="tx1"/>
              </a:solidFill>
              <a:latin typeface="微软雅黑" pitchFamily="34" charset="-122"/>
              <a:ea typeface="微软雅黑" pitchFamily="34" charset="-122"/>
              <a:cs typeface="ＭＳ Ｐゴシック" charset="-128"/>
            </a:endParaRPr>
          </a:p>
        </p:txBody>
      </p:sp>
      <p:sp>
        <p:nvSpPr>
          <p:cNvPr id="41" name="文本框 13"/>
          <p:cNvSpPr txBox="1"/>
          <p:nvPr/>
        </p:nvSpPr>
        <p:spPr>
          <a:xfrm>
            <a:off x="575816" y="1080170"/>
            <a:ext cx="3096344" cy="338554"/>
          </a:xfrm>
          <a:prstGeom prst="rect">
            <a:avLst/>
          </a:prstGeom>
          <a:noFill/>
        </p:spPr>
        <p:txBody>
          <a:bodyPr wrap="square" rtlCol="0">
            <a:spAutoFit/>
          </a:bodyPr>
          <a:lstStyle/>
          <a:p>
            <a:r>
              <a:rPr kumimoji="1" lang="zh-CN" altLang="en-US" sz="1600" dirty="0" smtClean="0">
                <a:latin typeface="微软雅黑"/>
                <a:ea typeface="微软雅黑"/>
                <a:cs typeface="微软雅黑"/>
              </a:rPr>
              <a:t>入网流程：</a:t>
            </a:r>
            <a:endParaRPr kumimoji="1" lang="zh-CN" altLang="en-US" sz="1600" dirty="0">
              <a:latin typeface="微软雅黑"/>
              <a:ea typeface="微软雅黑"/>
              <a:cs typeface="微软雅黑"/>
            </a:endParaRPr>
          </a:p>
        </p:txBody>
      </p:sp>
      <p:sp>
        <p:nvSpPr>
          <p:cNvPr id="42" name="TextBox 31"/>
          <p:cNvSpPr txBox="1"/>
          <p:nvPr/>
        </p:nvSpPr>
        <p:spPr>
          <a:xfrm>
            <a:off x="5028871" y="2814632"/>
            <a:ext cx="785818" cy="307754"/>
          </a:xfrm>
          <a:prstGeom prst="rect">
            <a:avLst/>
          </a:prstGeom>
          <a:solidFill>
            <a:schemeClr val="bg1">
              <a:lumMod val="95000"/>
            </a:schemeClr>
          </a:solidFill>
          <a:ln>
            <a:noFill/>
            <a:prstDash val="sysDot"/>
          </a:ln>
        </p:spPr>
        <p:style>
          <a:lnRef idx="2">
            <a:schemeClr val="accent5"/>
          </a:lnRef>
          <a:fillRef idx="1">
            <a:schemeClr val="lt1"/>
          </a:fillRef>
          <a:effectRef idx="0">
            <a:schemeClr val="accent5"/>
          </a:effectRef>
          <a:fontRef idx="minor">
            <a:schemeClr val="dk1"/>
          </a:fontRef>
        </p:style>
        <p:txBody>
          <a:bodyPr wrap="square" lIns="91418" tIns="45709" rIns="91418" bIns="45709" rtlCol="0">
            <a:spAutoFit/>
          </a:bodyPr>
          <a:lstStyle/>
          <a:p>
            <a:pPr algn="ctr"/>
            <a:r>
              <a:rPr lang="zh-CN" altLang="en-US" dirty="0" smtClean="0">
                <a:latin typeface="微软雅黑" pitchFamily="34" charset="-122"/>
                <a:ea typeface="微软雅黑" pitchFamily="34" charset="-122"/>
              </a:rPr>
              <a:t>可选</a:t>
            </a:r>
            <a:endParaRPr lang="zh-CN" altLang="en-US" dirty="0">
              <a:latin typeface="微软雅黑" pitchFamily="34" charset="-122"/>
              <a:ea typeface="微软雅黑" pitchFamily="34" charset="-122"/>
            </a:endParaRPr>
          </a:p>
        </p:txBody>
      </p:sp>
      <p:cxnSp>
        <p:nvCxnSpPr>
          <p:cNvPr id="43" name="直线箭头连接符 17"/>
          <p:cNvCxnSpPr>
            <a:stCxn id="35" idx="2"/>
            <a:endCxn id="36" idx="0"/>
          </p:cNvCxnSpPr>
          <p:nvPr/>
        </p:nvCxnSpPr>
        <p:spPr bwMode="auto">
          <a:xfrm>
            <a:off x="1648526" y="2065020"/>
            <a:ext cx="0" cy="328394"/>
          </a:xfrm>
          <a:prstGeom prst="straightConnector1">
            <a:avLst/>
          </a:prstGeom>
          <a:noFill/>
          <a:ln w="9525" cap="flat" cmpd="sng" algn="ctr">
            <a:solidFill>
              <a:schemeClr val="tx2"/>
            </a:solidFill>
            <a:prstDash val="solid"/>
            <a:round/>
            <a:headEnd type="none" w="med" len="med"/>
            <a:tailEnd type="arrow"/>
          </a:ln>
          <a:effectLst/>
        </p:spPr>
      </p:cxnSp>
      <p:cxnSp>
        <p:nvCxnSpPr>
          <p:cNvPr id="44" name="直线箭头连接符 19"/>
          <p:cNvCxnSpPr/>
          <p:nvPr/>
        </p:nvCxnSpPr>
        <p:spPr bwMode="auto">
          <a:xfrm rot="5400000">
            <a:off x="1463128" y="3142112"/>
            <a:ext cx="370796" cy="1588"/>
          </a:xfrm>
          <a:prstGeom prst="straightConnector1">
            <a:avLst/>
          </a:prstGeom>
          <a:noFill/>
          <a:ln w="9525" cap="flat" cmpd="sng" algn="ctr">
            <a:solidFill>
              <a:srgbClr val="173B95"/>
            </a:solidFill>
            <a:prstDash val="solid"/>
            <a:round/>
            <a:headEnd type="none" w="med" len="med"/>
            <a:tailEnd type="arrow"/>
          </a:ln>
          <a:effectLst/>
        </p:spPr>
      </p:cxnSp>
      <p:cxnSp>
        <p:nvCxnSpPr>
          <p:cNvPr id="45" name="直线箭头连接符 21"/>
          <p:cNvCxnSpPr>
            <a:stCxn id="37" idx="3"/>
            <a:endCxn id="38" idx="1"/>
          </p:cNvCxnSpPr>
          <p:nvPr/>
        </p:nvCxnSpPr>
        <p:spPr bwMode="auto">
          <a:xfrm flipV="1">
            <a:off x="2577220" y="3890941"/>
            <a:ext cx="1109760" cy="1517"/>
          </a:xfrm>
          <a:prstGeom prst="straightConnector1">
            <a:avLst/>
          </a:prstGeom>
          <a:noFill/>
          <a:ln w="9525" cap="flat" cmpd="sng" algn="ctr">
            <a:solidFill>
              <a:srgbClr val="173B95"/>
            </a:solidFill>
            <a:prstDash val="sysDash"/>
            <a:round/>
            <a:headEnd type="none" w="med" len="med"/>
            <a:tailEnd type="arrow"/>
          </a:ln>
          <a:effectLst/>
        </p:spPr>
      </p:cxnSp>
      <p:cxnSp>
        <p:nvCxnSpPr>
          <p:cNvPr id="46" name="直线箭头连接符 25"/>
          <p:cNvCxnSpPr>
            <a:endCxn id="39" idx="0"/>
          </p:cNvCxnSpPr>
          <p:nvPr/>
        </p:nvCxnSpPr>
        <p:spPr bwMode="auto">
          <a:xfrm>
            <a:off x="4608264" y="4471144"/>
            <a:ext cx="7410" cy="544418"/>
          </a:xfrm>
          <a:prstGeom prst="straightConnector1">
            <a:avLst/>
          </a:prstGeom>
          <a:noFill/>
          <a:ln w="9525" cap="flat" cmpd="sng" algn="ctr">
            <a:solidFill>
              <a:srgbClr val="173B95"/>
            </a:solidFill>
            <a:prstDash val="solid"/>
            <a:round/>
            <a:headEnd type="none" w="med" len="med"/>
            <a:tailEnd type="arrow"/>
          </a:ln>
          <a:effectLst/>
        </p:spPr>
      </p:cxnSp>
      <p:cxnSp>
        <p:nvCxnSpPr>
          <p:cNvPr id="47" name="直线箭头连接符 27"/>
          <p:cNvCxnSpPr>
            <a:stCxn id="39" idx="1"/>
            <a:endCxn id="40" idx="3"/>
          </p:cNvCxnSpPr>
          <p:nvPr/>
        </p:nvCxnSpPr>
        <p:spPr bwMode="auto">
          <a:xfrm rot="10800000">
            <a:off x="2577220" y="5312537"/>
            <a:ext cx="1109760" cy="6881"/>
          </a:xfrm>
          <a:prstGeom prst="straightConnector1">
            <a:avLst/>
          </a:prstGeom>
          <a:noFill/>
          <a:ln w="9525" cap="flat" cmpd="sng" algn="ctr">
            <a:solidFill>
              <a:srgbClr val="173B95"/>
            </a:solidFill>
            <a:prstDash val="solid"/>
            <a:round/>
            <a:headEnd type="none" w="med" len="med"/>
            <a:tailEnd type="arrow"/>
          </a:ln>
          <a:effectLst/>
        </p:spPr>
      </p:cxnSp>
      <p:sp>
        <p:nvSpPr>
          <p:cNvPr id="48" name="椭圆形标注 47"/>
          <p:cNvSpPr/>
          <p:nvPr/>
        </p:nvSpPr>
        <p:spPr bwMode="auto">
          <a:xfrm>
            <a:off x="2159992" y="5688682"/>
            <a:ext cx="1800200" cy="819034"/>
          </a:xfrm>
          <a:prstGeom prst="wedgeEllipseCallout">
            <a:avLst>
              <a:gd name="adj1" fmla="val -89575"/>
              <a:gd name="adj2" fmla="val -56263"/>
            </a:avLst>
          </a:prstGeom>
          <a:solidFill>
            <a:schemeClr val="bg1">
              <a:lumMod val="95000"/>
            </a:schemeClr>
          </a:solidFill>
          <a:ln w="12700" cmpd="sng">
            <a:solidFill>
              <a:srgbClr val="7F7F7F"/>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72000" rIns="0" bIns="72000" numCol="1" rtlCol="0" anchor="ctr" anchorCtr="1" compatLnSpc="1">
            <a:prstTxWarp prst="textNoShape">
              <a:avLst/>
            </a:prstTxWarp>
            <a:spAutoFit/>
          </a:bodyPr>
          <a:lstStyle/>
          <a:p>
            <a:pPr marL="0" marR="0" indent="0" algn="ctr" defTabSz="914400" rtl="0" eaLnBrk="0" fontAlgn="base" latinLnBrk="0" hangingPunct="0">
              <a:lnSpc>
                <a:spcPct val="120000"/>
              </a:lnSpc>
              <a:spcBef>
                <a:spcPct val="0"/>
              </a:spcBef>
              <a:spcAft>
                <a:spcPct val="0"/>
              </a:spcAft>
              <a:buClrTx/>
              <a:buSzTx/>
              <a:buFontTx/>
              <a:buNone/>
              <a:tabLst/>
            </a:pPr>
            <a:r>
              <a:rPr lang="zh-CN" altLang="en-US" sz="1200" b="1" dirty="0" smtClean="0">
                <a:solidFill>
                  <a:schemeClr val="tx1"/>
                </a:solidFill>
                <a:latin typeface="微软雅黑" pitchFamily="34" charset="-122"/>
                <a:ea typeface="微软雅黑" pitchFamily="34" charset="-122"/>
                <a:cs typeface="ＭＳ Ｐゴシック" charset="-128"/>
              </a:rPr>
              <a:t>同时配置生产</a:t>
            </a:r>
            <a:endParaRPr lang="en-US" altLang="zh-CN" sz="1200" b="1" dirty="0" smtClean="0">
              <a:solidFill>
                <a:schemeClr val="tx1"/>
              </a:solidFill>
              <a:latin typeface="微软雅黑" pitchFamily="34" charset="-122"/>
              <a:ea typeface="微软雅黑" pitchFamily="34" charset="-122"/>
              <a:cs typeface="ＭＳ Ｐゴシック" charset="-128"/>
            </a:endParaRPr>
          </a:p>
          <a:p>
            <a:pPr marL="0" marR="0" indent="0" algn="ctr" defTabSz="914400" rtl="0" eaLnBrk="0" fontAlgn="base" latinLnBrk="0" hangingPunct="0">
              <a:lnSpc>
                <a:spcPct val="120000"/>
              </a:lnSpc>
              <a:spcBef>
                <a:spcPct val="0"/>
              </a:spcBef>
              <a:spcAft>
                <a:spcPct val="0"/>
              </a:spcAft>
              <a:buClrTx/>
              <a:buSzTx/>
              <a:buFontTx/>
              <a:buNone/>
              <a:tabLst/>
            </a:pPr>
            <a:r>
              <a:rPr lang="zh-CN" altLang="en-US" sz="1200" b="1" dirty="0" smtClean="0">
                <a:solidFill>
                  <a:schemeClr val="tx1"/>
                </a:solidFill>
                <a:latin typeface="微软雅黑" pitchFamily="34" charset="-122"/>
                <a:ea typeface="微软雅黑" pitchFamily="34" charset="-122"/>
                <a:cs typeface="ＭＳ Ｐゴシック" charset="-128"/>
              </a:rPr>
              <a:t>和测试参数</a:t>
            </a:r>
            <a:endParaRPr kumimoji="0" lang="zh-CN" altLang="en-US" sz="1200" b="1"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30" name="十角星 29"/>
          <p:cNvSpPr/>
          <p:nvPr/>
        </p:nvSpPr>
        <p:spPr bwMode="auto">
          <a:xfrm>
            <a:off x="4491737" y="1003325"/>
            <a:ext cx="1584176" cy="1127935"/>
          </a:xfrm>
          <a:prstGeom prst="star10">
            <a:avLst/>
          </a:prstGeom>
          <a:solidFill>
            <a:schemeClr val="accent3">
              <a:lumMod val="75000"/>
              <a:alpha val="90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r>
              <a:rPr lang="zh-CN" altLang="en-US" sz="1800" dirty="0" smtClean="0">
                <a:solidFill>
                  <a:schemeClr val="bg1"/>
                </a:solidFill>
                <a:latin typeface="微软雅黑" pitchFamily="34" charset="-122"/>
                <a:ea typeface="微软雅黑" pitchFamily="34" charset="-122"/>
                <a:cs typeface="ＭＳ Ｐゴシック" charset="-128"/>
              </a:rPr>
              <a:t>测试可选</a:t>
            </a:r>
            <a:endParaRPr lang="zh-CN" altLang="en-US" sz="1800" dirty="0">
              <a:solidFill>
                <a:schemeClr val="bg1"/>
              </a:solidFill>
              <a:latin typeface="微软雅黑" pitchFamily="34" charset="-122"/>
              <a:ea typeface="微软雅黑" pitchFamily="34" charset="-122"/>
              <a:cs typeface="ＭＳ Ｐゴシック" charset="-128"/>
            </a:endParaRPr>
          </a:p>
        </p:txBody>
      </p:sp>
    </p:spTree>
    <p:extLst>
      <p:ext uri="{BB962C8B-B14F-4D97-AF65-F5344CB8AC3E}">
        <p14:creationId xmlns="" xmlns:p14="http://schemas.microsoft.com/office/powerpoint/2010/main" val="103250012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入网流程介绍</a:t>
            </a:r>
            <a:endParaRPr lang="en-US" altLang="zh-CN" sz="2800" b="1" dirty="0" smtClean="0">
              <a:solidFill>
                <a:srgbClr val="C00000"/>
              </a:solidFill>
              <a:latin typeface="微软雅黑" pitchFamily="34" charset="-122"/>
              <a:ea typeface="微软雅黑" pitchFamily="34" charset="-122"/>
            </a:endParaRPr>
          </a:p>
        </p:txBody>
      </p:sp>
      <p:sp>
        <p:nvSpPr>
          <p:cNvPr id="25" name="矩形 24"/>
          <p:cNvSpPr/>
          <p:nvPr/>
        </p:nvSpPr>
        <p:spPr>
          <a:xfrm>
            <a:off x="673794" y="858423"/>
            <a:ext cx="8470976" cy="216056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indent="-285667">
              <a:lnSpc>
                <a:spcPct val="120000"/>
              </a:lnSpc>
              <a:buClr>
                <a:srgbClr val="C00000"/>
              </a:buClr>
              <a:buFont typeface="微软雅黑" panose="020B0503020204020204" pitchFamily="34" charset="-122"/>
              <a:buChar char="■"/>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入网流程模式二：</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线上自助入网</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285667" indent="-285667">
              <a:lnSpc>
                <a:spcPct val="120000"/>
              </a:lnSpc>
              <a:buClr>
                <a:srgbClr val="C00000"/>
              </a:buClr>
            </a:pP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742731" lvl="1" indent="-285667">
              <a:lnSpc>
                <a:spcPct val="12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后续商户可通过商户入网电子化平台（筹建中）完成</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自助签约流程</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285667" indent="-285667">
              <a:lnSpc>
                <a:spcPct val="120000"/>
              </a:lnSpc>
              <a:buClr>
                <a:srgbClr val="C00000"/>
              </a:buClr>
              <a:buFont typeface="微软雅黑" panose="020B0503020204020204" pitchFamily="34" charset="-122"/>
              <a:buChar char="■"/>
            </a:pP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742731" lvl="1" indent="-285667">
              <a:lnSpc>
                <a:spcPct val="12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后续商户可通过商户自主测试平台完成</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自助测试流程</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285667" indent="-285667">
              <a:lnSpc>
                <a:spcPct val="120000"/>
              </a:lnSpc>
              <a:buClr>
                <a:srgbClr val="C00000"/>
              </a:buClr>
            </a:pP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     </a:t>
            </a:r>
          </a:p>
          <a:p>
            <a:pPr marL="285667" indent="-285667">
              <a:lnSpc>
                <a:spcPct val="120000"/>
              </a:lnSpc>
              <a:buClr>
                <a:srgbClr val="C00000"/>
              </a:buClr>
            </a:pP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            </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网址：</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https://open.unionpay.com</a:t>
            </a:r>
          </a:p>
        </p:txBody>
      </p:sp>
      <p:sp>
        <p:nvSpPr>
          <p:cNvPr id="6" name="椭圆形标注 5"/>
          <p:cNvSpPr/>
          <p:nvPr/>
        </p:nvSpPr>
        <p:spPr bwMode="auto">
          <a:xfrm>
            <a:off x="7344568" y="1957094"/>
            <a:ext cx="2520279" cy="1139300"/>
          </a:xfrm>
          <a:prstGeom prst="wedgeEllipseCallout">
            <a:avLst>
              <a:gd name="adj1" fmla="val -75993"/>
              <a:gd name="adj2" fmla="val 63433"/>
            </a:avLst>
          </a:prstGeom>
          <a:solidFill>
            <a:schemeClr val="bg1">
              <a:lumMod val="95000"/>
            </a:schemeClr>
          </a:solidFill>
          <a:ln w="12700" cmpd="sng">
            <a:solidFill>
              <a:srgbClr val="7F7F7F"/>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72000" rIns="0" bIns="72000" numCol="1" rtlCol="0" anchor="ctr" anchorCtr="1" compatLnSpc="1">
            <a:prstTxWarp prst="textNoShape">
              <a:avLst/>
            </a:prstTxWarp>
            <a:spAutoFit/>
          </a:bodyPr>
          <a:lstStyle/>
          <a:p>
            <a:pPr algn="ctr">
              <a:lnSpc>
                <a:spcPct val="120000"/>
              </a:lnSpc>
            </a:pPr>
            <a:r>
              <a:rPr lang="zh-CN" altLang="en-US" sz="1200" b="1" dirty="0">
                <a:solidFill>
                  <a:schemeClr val="tx1"/>
                </a:solidFill>
                <a:latin typeface="微软雅黑" pitchFamily="34" charset="-122"/>
                <a:ea typeface="微软雅黑" pitchFamily="34" charset="-122"/>
                <a:cs typeface="ＭＳ Ｐゴシック" charset="-128"/>
              </a:rPr>
              <a:t>无需签约</a:t>
            </a:r>
            <a:endParaRPr lang="en-US" altLang="zh-CN" sz="1200" b="1" dirty="0">
              <a:solidFill>
                <a:schemeClr val="tx1"/>
              </a:solidFill>
              <a:latin typeface="微软雅黑" pitchFamily="34" charset="-122"/>
              <a:ea typeface="微软雅黑" pitchFamily="34" charset="-122"/>
              <a:cs typeface="ＭＳ Ｐゴシック" charset="-128"/>
            </a:endParaRPr>
          </a:p>
          <a:p>
            <a:pPr algn="ctr">
              <a:lnSpc>
                <a:spcPct val="120000"/>
              </a:lnSpc>
            </a:pPr>
            <a:r>
              <a:rPr lang="zh-CN" altLang="en-US" sz="1200" b="1" dirty="0">
                <a:solidFill>
                  <a:schemeClr val="tx1"/>
                </a:solidFill>
                <a:latin typeface="微软雅黑" pitchFamily="34" charset="-122"/>
                <a:ea typeface="微软雅黑" pitchFamily="34" charset="-122"/>
                <a:cs typeface="ＭＳ Ｐゴシック" charset="-128"/>
              </a:rPr>
              <a:t>只要对我们的产品感兴趣就可以来试一试</a:t>
            </a:r>
          </a:p>
        </p:txBody>
      </p:sp>
      <p:pic>
        <p:nvPicPr>
          <p:cNvPr id="4098" name="Picture 2"/>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1223888" y="3240410"/>
            <a:ext cx="6673106" cy="302017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 xmlns:p14="http://schemas.microsoft.com/office/powerpoint/2010/main" val="3799346013"/>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19" y="651727"/>
            <a:ext cx="8699789" cy="1667"/>
          </a:xfrm>
          <a:prstGeom prst="line">
            <a:avLst/>
          </a:prstGeom>
          <a:noFill/>
          <a:ln w="9525">
            <a:solidFill>
              <a:schemeClr val="tx1"/>
            </a:solidFill>
            <a:round/>
            <a:headEnd/>
            <a:tailEnd/>
          </a:ln>
        </p:spPr>
        <p:txBody>
          <a:bodyPr lIns="91435" tIns="45718" rIns="91435" bIns="45718"/>
          <a:lstStyle/>
          <a:p>
            <a:endParaRPr lang="zh-CN" altLang="en-US"/>
          </a:p>
        </p:txBody>
      </p:sp>
      <p:sp>
        <p:nvSpPr>
          <p:cNvPr id="11" name="标题 1"/>
          <p:cNvSpPr txBox="1">
            <a:spLocks/>
          </p:cNvSpPr>
          <p:nvPr/>
        </p:nvSpPr>
        <p:spPr>
          <a:xfrm>
            <a:off x="504036" y="2903"/>
            <a:ext cx="9072563" cy="665787"/>
          </a:xfrm>
          <a:prstGeom prst="rect">
            <a:avLst/>
          </a:prstGeom>
        </p:spPr>
        <p:txBody>
          <a:bodyPr vert="horz" lIns="91435" tIns="45718" rIns="91435" bIns="4571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支付）产品</a:t>
            </a:r>
            <a:endParaRPr lang="zh-CN" altLang="en-US" sz="2800" b="1" dirty="0">
              <a:solidFill>
                <a:srgbClr val="C00000"/>
              </a:solidFill>
              <a:latin typeface="微软雅黑" pitchFamily="34" charset="-122"/>
              <a:ea typeface="微软雅黑" pitchFamily="34" charset="-122"/>
            </a:endParaRPr>
          </a:p>
        </p:txBody>
      </p:sp>
      <p:sp>
        <p:nvSpPr>
          <p:cNvPr id="187" name="Text Box 23"/>
          <p:cNvSpPr txBox="1">
            <a:spLocks noChangeArrowheads="1"/>
          </p:cNvSpPr>
          <p:nvPr/>
        </p:nvSpPr>
        <p:spPr bwMode="auto">
          <a:xfrm>
            <a:off x="2279723" y="1886627"/>
            <a:ext cx="6261843" cy="523566"/>
          </a:xfrm>
          <a:prstGeom prst="rect">
            <a:avLst/>
          </a:prstGeom>
          <a:solidFill>
            <a:srgbClr val="D41530"/>
          </a:solidFill>
          <a:ln w="9525">
            <a:noFill/>
            <a:miter lim="800000"/>
            <a:headEnd/>
            <a:tailEnd/>
          </a:ln>
        </p:spPr>
        <p:txBody>
          <a:bodyPr wrap="square">
            <a:spAutoFit/>
          </a:bodyPr>
          <a:lstStyle/>
          <a:p>
            <a:pPr algn="ctr">
              <a:spcBef>
                <a:spcPct val="50000"/>
              </a:spcBef>
              <a:buClr>
                <a:srgbClr val="000000"/>
              </a:buClr>
            </a:pPr>
            <a:r>
              <a:rPr lang="zh-CN" altLang="en-US" sz="2800" dirty="0" smtClean="0">
                <a:solidFill>
                  <a:schemeClr val="bg1"/>
                </a:solidFill>
                <a:latin typeface="微软雅黑" pitchFamily="34" charset="-122"/>
                <a:ea typeface="微软雅黑" pitchFamily="34" charset="-122"/>
              </a:rPr>
              <a:t>产品篇</a:t>
            </a:r>
            <a:endParaRPr lang="en-US" sz="2800" dirty="0">
              <a:solidFill>
                <a:schemeClr val="bg1"/>
              </a:solidFill>
              <a:latin typeface="微软雅黑" pitchFamily="34" charset="-122"/>
              <a:ea typeface="微软雅黑" pitchFamily="34" charset="-122"/>
            </a:endParaRPr>
          </a:p>
        </p:txBody>
      </p:sp>
      <p:sp>
        <p:nvSpPr>
          <p:cNvPr id="188" name="Text Box 23"/>
          <p:cNvSpPr txBox="1">
            <a:spLocks noChangeArrowheads="1"/>
          </p:cNvSpPr>
          <p:nvPr/>
        </p:nvSpPr>
        <p:spPr bwMode="auto">
          <a:xfrm>
            <a:off x="2279723" y="3065847"/>
            <a:ext cx="6261843" cy="523566"/>
          </a:xfrm>
          <a:prstGeom prst="rect">
            <a:avLst/>
          </a:prstGeom>
          <a:solidFill>
            <a:srgbClr val="093572"/>
          </a:solidFill>
          <a:ln w="9525">
            <a:noFill/>
            <a:miter lim="800000"/>
            <a:headEnd/>
            <a:tailEnd/>
          </a:ln>
        </p:spPr>
        <p:txBody>
          <a:bodyPr>
            <a:spAutoFit/>
          </a:bodyPr>
          <a:lstStyle/>
          <a:p>
            <a:pPr algn="ctr">
              <a:spcBef>
                <a:spcPct val="50000"/>
              </a:spcBef>
              <a:buClr>
                <a:srgbClr val="000000"/>
              </a:buClr>
            </a:pPr>
            <a:r>
              <a:rPr lang="zh-CN" altLang="en-US" sz="2800" dirty="0" smtClean="0">
                <a:solidFill>
                  <a:srgbClr val="FFFFFF"/>
                </a:solidFill>
                <a:latin typeface="微软雅黑" pitchFamily="34" charset="-122"/>
                <a:ea typeface="微软雅黑" pitchFamily="34" charset="-122"/>
              </a:rPr>
              <a:t>入网篇</a:t>
            </a:r>
            <a:endParaRPr lang="en-US" sz="2800" dirty="0">
              <a:solidFill>
                <a:srgbClr val="FFFFFF"/>
              </a:solidFill>
              <a:latin typeface="微软雅黑" pitchFamily="34" charset="-122"/>
              <a:ea typeface="微软雅黑" pitchFamily="34" charset="-122"/>
            </a:endParaRPr>
          </a:p>
        </p:txBody>
      </p:sp>
      <p:sp>
        <p:nvSpPr>
          <p:cNvPr id="189" name="Text Box 23"/>
          <p:cNvSpPr txBox="1">
            <a:spLocks noChangeArrowheads="1"/>
          </p:cNvSpPr>
          <p:nvPr/>
        </p:nvSpPr>
        <p:spPr bwMode="auto">
          <a:xfrm>
            <a:off x="2279723" y="4268935"/>
            <a:ext cx="6261843" cy="523566"/>
          </a:xfrm>
          <a:prstGeom prst="rect">
            <a:avLst/>
          </a:prstGeom>
          <a:solidFill>
            <a:srgbClr val="157173"/>
          </a:solidFill>
          <a:ln w="9525">
            <a:noFill/>
            <a:miter lim="800000"/>
            <a:headEnd/>
            <a:tailEnd/>
          </a:ln>
        </p:spPr>
        <p:txBody>
          <a:bodyPr>
            <a:spAutoFit/>
          </a:bodyPr>
          <a:lstStyle/>
          <a:p>
            <a:pPr algn="ctr">
              <a:spcBef>
                <a:spcPct val="50000"/>
              </a:spcBef>
              <a:buClr>
                <a:srgbClr val="000000"/>
              </a:buClr>
            </a:pPr>
            <a:r>
              <a:rPr lang="zh-CN" altLang="en-US" sz="2800" dirty="0" smtClean="0">
                <a:solidFill>
                  <a:srgbClr val="FFFFFF"/>
                </a:solidFill>
                <a:latin typeface="微软雅黑" pitchFamily="34" charset="-122"/>
                <a:ea typeface="微软雅黑" pitchFamily="34" charset="-122"/>
              </a:rPr>
              <a:t>运营篇</a:t>
            </a:r>
            <a:endParaRPr lang="en-US" sz="2800" dirty="0">
              <a:solidFill>
                <a:srgbClr val="FFFFFF"/>
              </a:solidFill>
              <a:latin typeface="微软雅黑" pitchFamily="34" charset="-122"/>
              <a:ea typeface="微软雅黑" pitchFamily="34" charset="-122"/>
            </a:endParaRPr>
          </a:p>
        </p:txBody>
      </p:sp>
      <p:sp>
        <p:nvSpPr>
          <p:cNvPr id="190" name="Text Box 10"/>
          <p:cNvSpPr txBox="1">
            <a:spLocks noChangeArrowheads="1"/>
          </p:cNvSpPr>
          <p:nvPr/>
        </p:nvSpPr>
        <p:spPr bwMode="auto">
          <a:xfrm>
            <a:off x="4320232" y="1946647"/>
            <a:ext cx="409505"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a:solidFill>
                  <a:srgbClr val="FFFFFF"/>
                </a:solidFill>
                <a:cs typeface="Arial" pitchFamily="34" charset="0"/>
              </a:rPr>
              <a:t>1</a:t>
            </a:r>
          </a:p>
        </p:txBody>
      </p:sp>
      <p:sp>
        <p:nvSpPr>
          <p:cNvPr id="191" name="Text Box 14"/>
          <p:cNvSpPr txBox="1">
            <a:spLocks noChangeArrowheads="1"/>
          </p:cNvSpPr>
          <p:nvPr/>
        </p:nvSpPr>
        <p:spPr bwMode="auto">
          <a:xfrm>
            <a:off x="4316256" y="3131833"/>
            <a:ext cx="433359"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dirty="0">
                <a:solidFill>
                  <a:srgbClr val="FFFFFF"/>
                </a:solidFill>
                <a:cs typeface="Arial" pitchFamily="34" charset="0"/>
              </a:rPr>
              <a:t>2</a:t>
            </a:r>
          </a:p>
        </p:txBody>
      </p:sp>
      <p:sp>
        <p:nvSpPr>
          <p:cNvPr id="192" name="Text Box 18"/>
          <p:cNvSpPr txBox="1">
            <a:spLocks noChangeArrowheads="1"/>
          </p:cNvSpPr>
          <p:nvPr/>
        </p:nvSpPr>
        <p:spPr bwMode="auto">
          <a:xfrm>
            <a:off x="4322218" y="4386642"/>
            <a:ext cx="393602"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a:solidFill>
                  <a:srgbClr val="FFFFFF"/>
                </a:solidFill>
                <a:cs typeface="Arial" pitchFamily="34" charset="0"/>
              </a:rPr>
              <a:t>3</a:t>
            </a:r>
          </a:p>
        </p:txBody>
      </p:sp>
    </p:spTree>
    <p:extLst>
      <p:ext uri="{BB962C8B-B14F-4D97-AF65-F5344CB8AC3E}">
        <p14:creationId xmlns="" xmlns:p14="http://schemas.microsoft.com/office/powerpoint/2010/main" val="2681252438"/>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开发测试流程</a:t>
            </a:r>
            <a:endParaRPr lang="zh-CN" altLang="en-US" sz="2800" b="1" dirty="0">
              <a:solidFill>
                <a:srgbClr val="C00000"/>
              </a:solidFill>
              <a:latin typeface="微软雅黑" pitchFamily="34" charset="-122"/>
              <a:ea typeface="微软雅黑" pitchFamily="34" charset="-122"/>
            </a:endParaRPr>
          </a:p>
        </p:txBody>
      </p:sp>
      <p:sp>
        <p:nvSpPr>
          <p:cNvPr id="35" name="TextBox 34"/>
          <p:cNvSpPr txBox="1"/>
          <p:nvPr/>
        </p:nvSpPr>
        <p:spPr>
          <a:xfrm>
            <a:off x="754032" y="814370"/>
            <a:ext cx="8286808" cy="387776"/>
          </a:xfrm>
          <a:prstGeom prst="rect">
            <a:avLst/>
          </a:prstGeom>
          <a:ln>
            <a:solidFill>
              <a:srgbClr val="C00000"/>
            </a:solidFill>
          </a:ln>
        </p:spPr>
        <p:style>
          <a:lnRef idx="2">
            <a:schemeClr val="dk1"/>
          </a:lnRef>
          <a:fillRef idx="1">
            <a:schemeClr val="lt1"/>
          </a:fillRef>
          <a:effectRef idx="0">
            <a:schemeClr val="dk1"/>
          </a:effectRef>
          <a:fontRef idx="minor">
            <a:schemeClr val="dk1"/>
          </a:fontRef>
        </p:style>
        <p:txBody>
          <a:bodyPr wrap="square" lIns="91418" tIns="45709" rIns="91418" bIns="45709" rtlCol="0">
            <a:spAutoFit/>
          </a:bodyPr>
          <a:lstStyle/>
          <a:p>
            <a:pPr>
              <a:lnSpc>
                <a:spcPct val="120000"/>
              </a:lnSpc>
              <a:buClr>
                <a:srgbClr val="C00000"/>
              </a:buClr>
              <a:buFont typeface="Wingdings" pitchFamily="2" charset="2"/>
              <a:buChar char="ü"/>
            </a:pPr>
            <a:r>
              <a:rPr lang="zh-CN" altLang="en-US" sz="1600" dirty="0" smtClean="0">
                <a:latin typeface="微软雅黑" pitchFamily="34" charset="-122"/>
                <a:ea typeface="微软雅黑" pitchFamily="34" charset="-122"/>
              </a:rPr>
              <a:t>开发测试前</a:t>
            </a:r>
            <a:r>
              <a:rPr lang="zh-CN" altLang="en-US" sz="1600" b="1" dirty="0" smtClean="0">
                <a:latin typeface="微软雅黑" pitchFamily="34" charset="-122"/>
                <a:ea typeface="微软雅黑" pitchFamily="34" charset="-122"/>
              </a:rPr>
              <a:t>准备工作</a:t>
            </a:r>
            <a:r>
              <a:rPr lang="zh-CN" altLang="en-US" sz="1600" dirty="0" smtClean="0">
                <a:latin typeface="微软雅黑" pitchFamily="34" charset="-122"/>
                <a:ea typeface="微软雅黑" pitchFamily="34" charset="-122"/>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获取产品的开发测试文档包。 </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p:txBody>
      </p:sp>
      <p:sp>
        <p:nvSpPr>
          <p:cNvPr id="13" name="圆角矩形 12"/>
          <p:cNvSpPr/>
          <p:nvPr/>
        </p:nvSpPr>
        <p:spPr bwMode="auto">
          <a:xfrm>
            <a:off x="806660" y="1368203"/>
            <a:ext cx="2145420" cy="885800"/>
          </a:xfrm>
          <a:prstGeom prst="roundRect">
            <a:avLst/>
          </a:prstGeom>
          <a:solidFill>
            <a:srgbClr val="CCBEF2"/>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lnSpc>
                <a:spcPct val="120000"/>
              </a:lnSpc>
            </a:pPr>
            <a:r>
              <a:rPr lang="zh-CN" altLang="en-US" kern="0" dirty="0" smtClean="0">
                <a:solidFill>
                  <a:schemeClr val="tx1"/>
                </a:solidFill>
                <a:latin typeface="微软雅黑" panose="020B0503020204020204" pitchFamily="34" charset="-122"/>
                <a:ea typeface="微软雅黑" panose="020B0503020204020204" pitchFamily="34" charset="-122"/>
                <a:cs typeface="Myriad"/>
              </a:rPr>
              <a:t>访问中国银联商户服务平台（无需登录）</a:t>
            </a:r>
            <a:endParaRPr lang="en-US" altLang="zh-CN" kern="0" dirty="0" smtClean="0">
              <a:solidFill>
                <a:schemeClr val="tx1"/>
              </a:solidFill>
              <a:latin typeface="微软雅黑" panose="020B0503020204020204" pitchFamily="34" charset="-122"/>
              <a:ea typeface="微软雅黑" panose="020B0503020204020204" pitchFamily="34" charset="-122"/>
              <a:cs typeface="Myriad"/>
            </a:endParaRPr>
          </a:p>
        </p:txBody>
      </p:sp>
      <p:cxnSp>
        <p:nvCxnSpPr>
          <p:cNvPr id="14" name="直线箭头连接符 17"/>
          <p:cNvCxnSpPr/>
          <p:nvPr/>
        </p:nvCxnSpPr>
        <p:spPr bwMode="auto">
          <a:xfrm>
            <a:off x="1871960" y="2232298"/>
            <a:ext cx="0" cy="328394"/>
          </a:xfrm>
          <a:prstGeom prst="straightConnector1">
            <a:avLst/>
          </a:prstGeom>
          <a:noFill/>
          <a:ln w="9525" cap="flat" cmpd="sng" algn="ctr">
            <a:solidFill>
              <a:schemeClr val="tx2"/>
            </a:solidFill>
            <a:prstDash val="solid"/>
            <a:round/>
            <a:headEnd type="none" w="med" len="med"/>
            <a:tailEnd type="arrow"/>
          </a:ln>
          <a:effectLst/>
        </p:spPr>
      </p:cxnSp>
      <p:sp>
        <p:nvSpPr>
          <p:cNvPr id="17" name="圆角矩形 16"/>
          <p:cNvSpPr/>
          <p:nvPr/>
        </p:nvSpPr>
        <p:spPr bwMode="auto">
          <a:xfrm>
            <a:off x="791840" y="2592338"/>
            <a:ext cx="2160240" cy="885800"/>
          </a:xfrm>
          <a:prstGeom prst="roundRect">
            <a:avLst/>
          </a:prstGeom>
          <a:solidFill>
            <a:srgbClr val="CCBEF2"/>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lnSpc>
                <a:spcPct val="120000"/>
              </a:lnSpc>
            </a:pPr>
            <a:r>
              <a:rPr lang="zh-CN" altLang="en-US" kern="0" dirty="0" smtClean="0">
                <a:solidFill>
                  <a:schemeClr val="tx1"/>
                </a:solidFill>
                <a:latin typeface="微软雅黑" panose="020B0503020204020204" pitchFamily="34" charset="-122"/>
                <a:ea typeface="微软雅黑" panose="020B0503020204020204" pitchFamily="34" charset="-122"/>
                <a:cs typeface="Myriad"/>
              </a:rPr>
              <a:t>在首页左下角点击文档下载</a:t>
            </a:r>
            <a:endParaRPr lang="en-US" altLang="zh-CN" kern="0" dirty="0" smtClean="0">
              <a:solidFill>
                <a:schemeClr val="tx1"/>
              </a:solidFill>
              <a:latin typeface="微软雅黑" panose="020B0503020204020204" pitchFamily="34" charset="-122"/>
              <a:ea typeface="微软雅黑" panose="020B0503020204020204" pitchFamily="34" charset="-122"/>
              <a:cs typeface="Myriad"/>
            </a:endParaRPr>
          </a:p>
        </p:txBody>
      </p:sp>
      <p:cxnSp>
        <p:nvCxnSpPr>
          <p:cNvPr id="18" name="直线箭头连接符 17"/>
          <p:cNvCxnSpPr/>
          <p:nvPr/>
        </p:nvCxnSpPr>
        <p:spPr bwMode="auto">
          <a:xfrm>
            <a:off x="1857140" y="3456433"/>
            <a:ext cx="0" cy="328394"/>
          </a:xfrm>
          <a:prstGeom prst="straightConnector1">
            <a:avLst/>
          </a:prstGeom>
          <a:noFill/>
          <a:ln w="9525" cap="flat" cmpd="sng" algn="ctr">
            <a:solidFill>
              <a:schemeClr val="tx2"/>
            </a:solidFill>
            <a:prstDash val="solid"/>
            <a:round/>
            <a:headEnd type="none" w="med" len="med"/>
            <a:tailEnd type="arrow"/>
          </a:ln>
          <a:effectLst/>
        </p:spPr>
      </p:cxnSp>
      <p:sp>
        <p:nvSpPr>
          <p:cNvPr id="20" name="圆角矩形 19"/>
          <p:cNvSpPr/>
          <p:nvPr/>
        </p:nvSpPr>
        <p:spPr bwMode="auto">
          <a:xfrm>
            <a:off x="791840" y="3816474"/>
            <a:ext cx="2160240" cy="1179781"/>
          </a:xfrm>
          <a:prstGeom prst="roundRect">
            <a:avLst/>
          </a:prstGeom>
          <a:solidFill>
            <a:srgbClr val="CCBEF2"/>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lnSpc>
                <a:spcPct val="120000"/>
              </a:lnSpc>
            </a:pPr>
            <a:r>
              <a:rPr lang="zh-CN" altLang="en-US" kern="0" dirty="0" smtClean="0">
                <a:solidFill>
                  <a:schemeClr val="tx1"/>
                </a:solidFill>
                <a:latin typeface="微软雅黑" panose="020B0503020204020204" pitchFamily="34" charset="-122"/>
                <a:ea typeface="微软雅黑" panose="020B0503020204020204" pitchFamily="34" charset="-122"/>
                <a:cs typeface="Myriad"/>
              </a:rPr>
              <a:t>在打开页中的文档下载分类中选择全渠道商户服务</a:t>
            </a:r>
            <a:endParaRPr lang="en-US" altLang="zh-CN" kern="0" dirty="0" smtClean="0">
              <a:solidFill>
                <a:schemeClr val="tx1"/>
              </a:solidFill>
              <a:latin typeface="微软雅黑" panose="020B0503020204020204" pitchFamily="34" charset="-122"/>
              <a:ea typeface="微软雅黑" panose="020B0503020204020204" pitchFamily="34" charset="-122"/>
              <a:cs typeface="Myriad"/>
            </a:endParaRPr>
          </a:p>
        </p:txBody>
      </p:sp>
      <p:cxnSp>
        <p:nvCxnSpPr>
          <p:cNvPr id="21" name="直线箭头连接符 17"/>
          <p:cNvCxnSpPr/>
          <p:nvPr/>
        </p:nvCxnSpPr>
        <p:spPr bwMode="auto">
          <a:xfrm>
            <a:off x="1871960" y="5000248"/>
            <a:ext cx="0" cy="328394"/>
          </a:xfrm>
          <a:prstGeom prst="straightConnector1">
            <a:avLst/>
          </a:prstGeom>
          <a:noFill/>
          <a:ln w="9525" cap="flat" cmpd="sng" algn="ctr">
            <a:solidFill>
              <a:schemeClr val="tx2"/>
            </a:solidFill>
            <a:prstDash val="solid"/>
            <a:round/>
            <a:headEnd type="none" w="med" len="med"/>
            <a:tailEnd type="arrow"/>
          </a:ln>
          <a:effectLst/>
        </p:spPr>
      </p:cxnSp>
      <p:grpSp>
        <p:nvGrpSpPr>
          <p:cNvPr id="2" name="组合 22"/>
          <p:cNvGrpSpPr/>
          <p:nvPr/>
        </p:nvGrpSpPr>
        <p:grpSpPr>
          <a:xfrm>
            <a:off x="3456136" y="1368202"/>
            <a:ext cx="2940741" cy="782913"/>
            <a:chOff x="3528144" y="1233361"/>
            <a:chExt cx="2940741" cy="782913"/>
          </a:xfrm>
        </p:grpSpPr>
        <p:sp>
          <p:nvSpPr>
            <p:cNvPr id="16" name="矩形 15"/>
            <p:cNvSpPr/>
            <p:nvPr/>
          </p:nvSpPr>
          <p:spPr>
            <a:xfrm>
              <a:off x="3528144" y="1233361"/>
              <a:ext cx="2940741" cy="350865"/>
            </a:xfrm>
            <a:prstGeom prst="rect">
              <a:avLst/>
            </a:prstGeom>
          </p:spPr>
          <p:txBody>
            <a:bodyPr wrap="none">
              <a:spAutoFit/>
            </a:bodyPr>
            <a:lstStyle/>
            <a:p>
              <a:pPr defTabSz="914180">
                <a:lnSpc>
                  <a:spcPct val="120000"/>
                </a:lnSpc>
              </a:pPr>
              <a:r>
                <a:rPr lang="en-US" altLang="zh-CN" dirty="0" smtClean="0">
                  <a:latin typeface="微软雅黑" pitchFamily="34" charset="-122"/>
                  <a:ea typeface="微软雅黑" pitchFamily="34" charset="-122"/>
                </a:rPr>
                <a:t>https://merchant.unionpay.com </a:t>
              </a:r>
              <a:endParaRPr lang="zh-CN" altLang="en-US" dirty="0" smtClean="0">
                <a:latin typeface="微软雅黑" pitchFamily="34" charset="-122"/>
                <a:ea typeface="微软雅黑" pitchFamily="34" charset="-122"/>
              </a:endParaRPr>
            </a:p>
          </p:txBody>
        </p:sp>
        <p:pic>
          <p:nvPicPr>
            <p:cNvPr id="1028" name="Picture 4" descr="C:\Users\KFZX-XZ\AppData\Local\Temp\Q2}F$$I_S7]TQ]HA~]8_%81.jpg"/>
            <p:cNvPicPr>
              <a:picLocks noChangeAspect="1" noChangeArrowheads="1"/>
            </p:cNvPicPr>
            <p:nvPr/>
          </p:nvPicPr>
          <p:blipFill>
            <a:blip r:embed="rId3"/>
            <a:srcRect/>
            <a:stretch>
              <a:fillRect/>
            </a:stretch>
          </p:blipFill>
          <p:spPr bwMode="auto">
            <a:xfrm>
              <a:off x="3596307" y="1559074"/>
              <a:ext cx="2524125" cy="457200"/>
            </a:xfrm>
            <a:prstGeom prst="rect">
              <a:avLst/>
            </a:prstGeom>
            <a:noFill/>
          </p:spPr>
        </p:pic>
      </p:grpSp>
      <p:sp>
        <p:nvSpPr>
          <p:cNvPr id="24" name="圆角矩形 23"/>
          <p:cNvSpPr/>
          <p:nvPr/>
        </p:nvSpPr>
        <p:spPr bwMode="auto">
          <a:xfrm>
            <a:off x="791840" y="5328642"/>
            <a:ext cx="2160240" cy="1179781"/>
          </a:xfrm>
          <a:prstGeom prst="roundRect">
            <a:avLst/>
          </a:prstGeom>
          <a:solidFill>
            <a:srgbClr val="CCBEF2"/>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3966" rIns="0" bIns="143966" numCol="1" rtlCol="0" anchor="t" anchorCtr="1" compatLnSpc="1">
            <a:prstTxWarp prst="textNoShape">
              <a:avLst/>
            </a:prstTxWarp>
            <a:spAutoFit/>
          </a:bodyPr>
          <a:lstStyle/>
          <a:p>
            <a:pPr defTabSz="914180">
              <a:lnSpc>
                <a:spcPct val="120000"/>
              </a:lnSpc>
            </a:pPr>
            <a:r>
              <a:rPr lang="zh-CN" altLang="en-US" kern="0" dirty="0" smtClean="0">
                <a:solidFill>
                  <a:schemeClr val="tx1"/>
                </a:solidFill>
                <a:latin typeface="微软雅黑" panose="020B0503020204020204" pitchFamily="34" charset="-122"/>
                <a:ea typeface="微软雅黑" panose="020B0503020204020204" pitchFamily="34" charset="-122"/>
                <a:cs typeface="Myriad"/>
              </a:rPr>
              <a:t>下载</a:t>
            </a:r>
            <a:r>
              <a:rPr lang="en-US" altLang="zh-CN"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kern="0" dirty="0" smtClean="0">
                <a:solidFill>
                  <a:schemeClr val="tx1"/>
                </a:solidFill>
                <a:latin typeface="微软雅黑" panose="020B0503020204020204" pitchFamily="34" charset="-122"/>
                <a:ea typeface="微软雅黑" panose="020B0503020204020204" pitchFamily="34" charset="-122"/>
                <a:cs typeface="Myriad"/>
              </a:rPr>
              <a:t>手机网页支付产品入网材料</a:t>
            </a:r>
            <a:r>
              <a:rPr lang="en-US" altLang="zh-CN"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kern="0" dirty="0" smtClean="0">
                <a:solidFill>
                  <a:schemeClr val="tx1"/>
                </a:solidFill>
                <a:latin typeface="微软雅黑" panose="020B0503020204020204" pitchFamily="34" charset="-122"/>
                <a:ea typeface="微软雅黑" panose="020B0503020204020204" pitchFamily="34" charset="-122"/>
                <a:cs typeface="Myriad"/>
              </a:rPr>
              <a:t>包，解压取开发测试文档</a:t>
            </a:r>
            <a:endParaRPr lang="en-US" altLang="zh-CN" kern="0" dirty="0" smtClean="0">
              <a:solidFill>
                <a:schemeClr val="tx1"/>
              </a:solidFill>
              <a:latin typeface="微软雅黑" panose="020B0503020204020204" pitchFamily="34" charset="-122"/>
              <a:ea typeface="微软雅黑" panose="020B0503020204020204" pitchFamily="34" charset="-122"/>
              <a:cs typeface="Myriad"/>
            </a:endParaRPr>
          </a:p>
        </p:txBody>
      </p:sp>
      <p:pic>
        <p:nvPicPr>
          <p:cNvPr id="70658" name="Picture 2"/>
          <p:cNvPicPr>
            <a:picLocks noChangeAspect="1" noChangeArrowheads="1"/>
          </p:cNvPicPr>
          <p:nvPr/>
        </p:nvPicPr>
        <p:blipFill>
          <a:blip r:embed="rId4"/>
          <a:srcRect/>
          <a:stretch>
            <a:fillRect/>
          </a:stretch>
        </p:blipFill>
        <p:spPr bwMode="auto">
          <a:xfrm>
            <a:off x="3528239" y="2184870"/>
            <a:ext cx="4786346" cy="3213593"/>
          </a:xfrm>
          <a:prstGeom prst="rect">
            <a:avLst/>
          </a:prstGeom>
          <a:noFill/>
          <a:ln w="9525">
            <a:noFill/>
            <a:miter lim="800000"/>
            <a:headEnd/>
            <a:tailEnd/>
          </a:ln>
          <a:effectLst/>
        </p:spPr>
      </p:pic>
      <p:pic>
        <p:nvPicPr>
          <p:cNvPr id="70659" name="Picture 3"/>
          <p:cNvPicPr>
            <a:picLocks noChangeAspect="1" noChangeArrowheads="1"/>
          </p:cNvPicPr>
          <p:nvPr/>
        </p:nvPicPr>
        <p:blipFill>
          <a:blip r:embed="rId5"/>
          <a:srcRect/>
          <a:stretch>
            <a:fillRect/>
          </a:stretch>
        </p:blipFill>
        <p:spPr bwMode="auto">
          <a:xfrm>
            <a:off x="3528215" y="5469713"/>
            <a:ext cx="5524500" cy="857250"/>
          </a:xfrm>
          <a:prstGeom prst="rect">
            <a:avLst/>
          </a:prstGeom>
          <a:noFill/>
          <a:ln w="9525">
            <a:solidFill>
              <a:srgbClr val="FF0000"/>
            </a:solidFill>
            <a:miter lim="800000"/>
            <a:headEnd/>
            <a:tailEnd/>
          </a:ln>
          <a:effectLst/>
        </p:spPr>
      </p:pic>
    </p:spTree>
    <p:extLst>
      <p:ext uri="{BB962C8B-B14F-4D97-AF65-F5344CB8AC3E}">
        <p14:creationId xmlns="" xmlns:p14="http://schemas.microsoft.com/office/powerpoint/2010/main" val="3799346013"/>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4" y="651730"/>
            <a:ext cx="8699789" cy="1667"/>
          </a:xfrm>
          <a:prstGeom prst="line">
            <a:avLst/>
          </a:prstGeom>
          <a:noFill/>
          <a:ln w="9525">
            <a:solidFill>
              <a:schemeClr val="tx1"/>
            </a:solidFill>
            <a:round/>
            <a:headEnd/>
            <a:tailEnd/>
          </a:ln>
        </p:spPr>
        <p:txBody>
          <a:bodyPr lIns="91368" tIns="45685" rIns="91368" bIns="45685"/>
          <a:lstStyle/>
          <a:p>
            <a:endParaRPr lang="zh-CN" altLang="en-US"/>
          </a:p>
        </p:txBody>
      </p:sp>
      <p:sp>
        <p:nvSpPr>
          <p:cNvPr id="11" name="标题 1"/>
          <p:cNvSpPr txBox="1">
            <a:spLocks/>
          </p:cNvSpPr>
          <p:nvPr/>
        </p:nvSpPr>
        <p:spPr>
          <a:xfrm>
            <a:off x="504033" y="2906"/>
            <a:ext cx="9072563" cy="665787"/>
          </a:xfrm>
          <a:prstGeom prst="rect">
            <a:avLst/>
          </a:prstGeom>
        </p:spPr>
        <p:txBody>
          <a:bodyPr vert="horz" lIns="91368" tIns="45685" rIns="91368" bIns="45685"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a:solidFill>
                  <a:srgbClr val="C00000"/>
                </a:solidFill>
                <a:latin typeface="微软雅黑" pitchFamily="34" charset="-122"/>
                <a:ea typeface="微软雅黑" pitchFamily="34" charset="-122"/>
              </a:rPr>
              <a:t>开发测试流程</a:t>
            </a:r>
          </a:p>
        </p:txBody>
      </p:sp>
      <p:grpSp>
        <p:nvGrpSpPr>
          <p:cNvPr id="2" name="组合 32"/>
          <p:cNvGrpSpPr/>
          <p:nvPr/>
        </p:nvGrpSpPr>
        <p:grpSpPr>
          <a:xfrm>
            <a:off x="936998" y="1882209"/>
            <a:ext cx="8064891" cy="3700338"/>
            <a:chOff x="1396974" y="1102142"/>
            <a:chExt cx="6811403" cy="3748819"/>
          </a:xfrm>
        </p:grpSpPr>
        <p:sp>
          <p:nvSpPr>
            <p:cNvPr id="14" name="流程图: 可选过程 13"/>
            <p:cNvSpPr/>
            <p:nvPr/>
          </p:nvSpPr>
          <p:spPr bwMode="auto">
            <a:xfrm>
              <a:off x="1396975" y="1102142"/>
              <a:ext cx="3117704" cy="601950"/>
            </a:xfrm>
            <a:prstGeom prst="flowChartAlternateProcess">
              <a:avLst/>
            </a:prstGeom>
            <a:solidFill>
              <a:srgbClr val="CCBEF2"/>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defTabSz="913738"/>
              <a:endParaRPr lang="zh-CN" altLang="en-US" sz="1600" dirty="0">
                <a:solidFill>
                  <a:schemeClr val="tx1"/>
                </a:solidFill>
                <a:latin typeface="微软雅黑" pitchFamily="34" charset="-122"/>
                <a:ea typeface="微软雅黑" pitchFamily="34" charset="-122"/>
                <a:cs typeface="ＭＳ Ｐゴシック" charset="-128"/>
              </a:endParaRPr>
            </a:p>
          </p:txBody>
        </p:sp>
        <p:sp>
          <p:nvSpPr>
            <p:cNvPr id="16" name="右箭头 15"/>
            <p:cNvSpPr/>
            <p:nvPr/>
          </p:nvSpPr>
          <p:spPr bwMode="auto">
            <a:xfrm rot="5400000">
              <a:off x="2898819" y="1547953"/>
              <a:ext cx="360000" cy="797717"/>
            </a:xfrm>
            <a:prstGeom prst="rightArrow">
              <a:avLst/>
            </a:prstGeom>
            <a:solidFill>
              <a:srgbClr val="D9C6FE"/>
            </a:solidFill>
            <a:ln w="19050">
              <a:solidFill>
                <a:srgbClr val="CCBEF2"/>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0" tIns="144000" rIns="0" bIns="144000" numCol="1" rtlCol="0" anchor="ctr" anchorCtr="1" compatLnSpc="1">
              <a:prstTxWarp prst="textNoShape">
                <a:avLst/>
              </a:prstTxWarp>
              <a:spAutoFit/>
            </a:bodyPr>
            <a:lstStyle/>
            <a:p>
              <a:pPr defTabSz="913738"/>
              <a:endParaRPr lang="zh-CN" altLang="en-US" sz="1200" dirty="0">
                <a:ln>
                  <a:solidFill>
                    <a:schemeClr val="tx2">
                      <a:lumMod val="20000"/>
                      <a:lumOff val="80000"/>
                    </a:schemeClr>
                  </a:solidFill>
                </a:ln>
                <a:solidFill>
                  <a:schemeClr val="tx1"/>
                </a:solidFill>
                <a:latin typeface="微软雅黑" pitchFamily="34" charset="-122"/>
                <a:ea typeface="微软雅黑" pitchFamily="34" charset="-122"/>
                <a:cs typeface="ＭＳ Ｐゴシック" charset="-128"/>
              </a:endParaRPr>
            </a:p>
          </p:txBody>
        </p:sp>
        <p:sp>
          <p:nvSpPr>
            <p:cNvPr id="17" name="流程图: 可选过程 16"/>
            <p:cNvSpPr/>
            <p:nvPr/>
          </p:nvSpPr>
          <p:spPr bwMode="auto">
            <a:xfrm>
              <a:off x="1396974" y="2145059"/>
              <a:ext cx="3117705" cy="613935"/>
            </a:xfrm>
            <a:prstGeom prst="flowChartAlternateProcess">
              <a:avLst/>
            </a:prstGeom>
            <a:solidFill>
              <a:srgbClr val="CCBEF2"/>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defTabSz="913738"/>
              <a:endParaRPr lang="zh-CN" altLang="en-US" sz="1600" dirty="0">
                <a:solidFill>
                  <a:schemeClr val="tx1"/>
                </a:solidFill>
                <a:latin typeface="微软雅黑" pitchFamily="34" charset="-122"/>
                <a:ea typeface="微软雅黑" pitchFamily="34" charset="-122"/>
                <a:cs typeface="ＭＳ Ｐゴシック" charset="-128"/>
              </a:endParaRPr>
            </a:p>
          </p:txBody>
        </p:sp>
        <p:sp>
          <p:nvSpPr>
            <p:cNvPr id="18" name="流程图: 可选过程 17"/>
            <p:cNvSpPr/>
            <p:nvPr/>
          </p:nvSpPr>
          <p:spPr bwMode="auto">
            <a:xfrm>
              <a:off x="1396975" y="3167852"/>
              <a:ext cx="3117704" cy="613935"/>
            </a:xfrm>
            <a:prstGeom prst="flowChartAlternateProcess">
              <a:avLst/>
            </a:prstGeom>
            <a:solidFill>
              <a:srgbClr val="CCBEF2"/>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algn="ctr"/>
              <a:endParaRPr lang="zh-CN" altLang="en-US" sz="1600" dirty="0">
                <a:solidFill>
                  <a:schemeClr val="tx1"/>
                </a:solidFill>
                <a:latin typeface="微软雅黑" pitchFamily="34" charset="-122"/>
                <a:ea typeface="微软雅黑" pitchFamily="34" charset="-122"/>
                <a:cs typeface="ＭＳ Ｐゴシック" charset="-128"/>
              </a:endParaRPr>
            </a:p>
          </p:txBody>
        </p:sp>
        <p:sp>
          <p:nvSpPr>
            <p:cNvPr id="19" name="右箭头 18"/>
            <p:cNvSpPr/>
            <p:nvPr/>
          </p:nvSpPr>
          <p:spPr bwMode="auto">
            <a:xfrm rot="5400000">
              <a:off x="2898819" y="2581092"/>
              <a:ext cx="360000" cy="797717"/>
            </a:xfrm>
            <a:prstGeom prst="rightArrow">
              <a:avLst/>
            </a:prstGeom>
            <a:solidFill>
              <a:srgbClr val="D9C6FE"/>
            </a:solidFill>
            <a:ln w="19050">
              <a:solidFill>
                <a:srgbClr val="CCBEF2"/>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0" tIns="144000" rIns="0" bIns="144000" numCol="1" rtlCol="0" anchor="ctr" anchorCtr="1" compatLnSpc="1">
              <a:prstTxWarp prst="textNoShape">
                <a:avLst/>
              </a:prstTxWarp>
              <a:spAutoFit/>
            </a:bodyPr>
            <a:lstStyle/>
            <a:p>
              <a:pPr defTabSz="913738"/>
              <a:endParaRPr lang="zh-CN" altLang="en-US" sz="1200" dirty="0">
                <a:solidFill>
                  <a:schemeClr val="tx1"/>
                </a:solidFill>
                <a:latin typeface="微软雅黑" pitchFamily="34" charset="-122"/>
                <a:ea typeface="微软雅黑" pitchFamily="34" charset="-122"/>
                <a:cs typeface="ＭＳ Ｐゴシック" charset="-128"/>
              </a:endParaRPr>
            </a:p>
          </p:txBody>
        </p:sp>
        <p:sp>
          <p:nvSpPr>
            <p:cNvPr id="20" name="流程图: 可选过程 19"/>
            <p:cNvSpPr/>
            <p:nvPr/>
          </p:nvSpPr>
          <p:spPr bwMode="auto">
            <a:xfrm>
              <a:off x="2389951" y="4237026"/>
              <a:ext cx="5108556" cy="613935"/>
            </a:xfrm>
            <a:prstGeom prst="flowChartAlternateProcess">
              <a:avLst/>
            </a:prstGeom>
            <a:solidFill>
              <a:srgbClr val="CCBEF2"/>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endParaRPr lang="zh-CN" altLang="en-US" sz="1600" dirty="0">
                <a:solidFill>
                  <a:schemeClr val="tx1"/>
                </a:solidFill>
                <a:latin typeface="微软雅黑" pitchFamily="34" charset="-122"/>
                <a:ea typeface="微软雅黑" pitchFamily="34" charset="-122"/>
                <a:cs typeface="ＭＳ Ｐゴシック" charset="-128"/>
              </a:endParaRPr>
            </a:p>
          </p:txBody>
        </p:sp>
        <p:sp>
          <p:nvSpPr>
            <p:cNvPr id="21" name="右箭头 20"/>
            <p:cNvSpPr/>
            <p:nvPr/>
          </p:nvSpPr>
          <p:spPr bwMode="auto">
            <a:xfrm rot="5400000">
              <a:off x="2898819" y="3629997"/>
              <a:ext cx="360000" cy="797717"/>
            </a:xfrm>
            <a:prstGeom prst="rightArrow">
              <a:avLst/>
            </a:prstGeom>
            <a:solidFill>
              <a:srgbClr val="D9C6FE"/>
            </a:solidFill>
            <a:ln w="19050">
              <a:solidFill>
                <a:srgbClr val="CCBEF2"/>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0" tIns="144000" rIns="0" bIns="144000" numCol="1" rtlCol="0" anchor="ctr" anchorCtr="1" compatLnSpc="1">
              <a:prstTxWarp prst="textNoShape">
                <a:avLst/>
              </a:prstTxWarp>
              <a:spAutoFit/>
            </a:bodyPr>
            <a:lstStyle/>
            <a:p>
              <a:pPr defTabSz="913738"/>
              <a:endParaRPr lang="zh-CN" altLang="en-US" sz="1200" dirty="0">
                <a:solidFill>
                  <a:schemeClr val="tx1"/>
                </a:solidFill>
                <a:latin typeface="微软雅黑" pitchFamily="34" charset="-122"/>
                <a:ea typeface="微软雅黑" pitchFamily="34" charset="-122"/>
                <a:cs typeface="ＭＳ Ｐゴシック" charset="-128"/>
              </a:endParaRPr>
            </a:p>
          </p:txBody>
        </p:sp>
        <p:sp>
          <p:nvSpPr>
            <p:cNvPr id="22" name="流程图: 可选过程 21"/>
            <p:cNvSpPr/>
            <p:nvPr/>
          </p:nvSpPr>
          <p:spPr bwMode="auto">
            <a:xfrm>
              <a:off x="5227426" y="1102142"/>
              <a:ext cx="2980951" cy="613935"/>
            </a:xfrm>
            <a:prstGeom prst="flowChartAlternateProcess">
              <a:avLst/>
            </a:prstGeom>
            <a:solidFill>
              <a:srgbClr val="CCBEF2"/>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algn="just" defTabSz="913738"/>
              <a:endParaRPr lang="zh-CN" altLang="en-US" sz="1600" dirty="0">
                <a:solidFill>
                  <a:schemeClr val="tx1"/>
                </a:solidFill>
                <a:latin typeface="微软雅黑" pitchFamily="34" charset="-122"/>
                <a:ea typeface="微软雅黑" pitchFamily="34" charset="-122"/>
                <a:cs typeface="ＭＳ Ｐゴシック" charset="-128"/>
              </a:endParaRPr>
            </a:p>
          </p:txBody>
        </p:sp>
        <p:sp>
          <p:nvSpPr>
            <p:cNvPr id="23" name="右箭头 22"/>
            <p:cNvSpPr/>
            <p:nvPr/>
          </p:nvSpPr>
          <p:spPr bwMode="auto">
            <a:xfrm rot="16200000">
              <a:off x="6556262" y="1547952"/>
              <a:ext cx="360000" cy="797717"/>
            </a:xfrm>
            <a:prstGeom prst="rightArrow">
              <a:avLst/>
            </a:prstGeom>
            <a:solidFill>
              <a:srgbClr val="D9C6FE"/>
            </a:solidFill>
            <a:ln w="19050">
              <a:solidFill>
                <a:srgbClr val="CCBEF2"/>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0" tIns="144000" rIns="0" bIns="144000" numCol="1" rtlCol="0" anchor="ctr" anchorCtr="1" compatLnSpc="1">
              <a:prstTxWarp prst="textNoShape">
                <a:avLst/>
              </a:prstTxWarp>
              <a:spAutoFit/>
            </a:bodyPr>
            <a:lstStyle/>
            <a:p>
              <a:pPr defTabSz="913738"/>
              <a:endParaRPr lang="zh-CN" altLang="en-US" sz="1200" dirty="0">
                <a:solidFill>
                  <a:schemeClr val="tx1"/>
                </a:solidFill>
                <a:latin typeface="微软雅黑" pitchFamily="34" charset="-122"/>
                <a:ea typeface="微软雅黑" pitchFamily="34" charset="-122"/>
                <a:cs typeface="ＭＳ Ｐゴシック" charset="-128"/>
              </a:endParaRPr>
            </a:p>
          </p:txBody>
        </p:sp>
        <p:sp>
          <p:nvSpPr>
            <p:cNvPr id="24" name="流程图: 可选过程 23"/>
            <p:cNvSpPr/>
            <p:nvPr/>
          </p:nvSpPr>
          <p:spPr bwMode="auto">
            <a:xfrm>
              <a:off x="5227426" y="2145059"/>
              <a:ext cx="2980951" cy="613935"/>
            </a:xfrm>
            <a:prstGeom prst="flowChartAlternateProcess">
              <a:avLst/>
            </a:prstGeom>
            <a:solidFill>
              <a:srgbClr val="CCBEF2"/>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endParaRPr lang="zh-CN" altLang="en-US" sz="1600" dirty="0">
                <a:solidFill>
                  <a:schemeClr val="tx1"/>
                </a:solidFill>
                <a:latin typeface="微软雅黑" pitchFamily="34" charset="-122"/>
                <a:ea typeface="微软雅黑" pitchFamily="34" charset="-122"/>
                <a:cs typeface="ＭＳ Ｐゴシック" charset="-128"/>
              </a:endParaRPr>
            </a:p>
          </p:txBody>
        </p:sp>
        <p:sp>
          <p:nvSpPr>
            <p:cNvPr id="26" name="流程图: 可选过程 25"/>
            <p:cNvSpPr/>
            <p:nvPr/>
          </p:nvSpPr>
          <p:spPr bwMode="auto">
            <a:xfrm>
              <a:off x="5227426" y="3167852"/>
              <a:ext cx="2980951" cy="613935"/>
            </a:xfrm>
            <a:prstGeom prst="flowChartAlternateProcess">
              <a:avLst/>
            </a:prstGeom>
            <a:solidFill>
              <a:srgbClr val="CCBEF2"/>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algn="ctr"/>
              <a:endParaRPr lang="zh-CN" altLang="en-US" sz="1600" dirty="0">
                <a:solidFill>
                  <a:schemeClr val="tx1"/>
                </a:solidFill>
                <a:latin typeface="微软雅黑" pitchFamily="34" charset="-122"/>
                <a:ea typeface="微软雅黑" pitchFamily="34" charset="-122"/>
                <a:cs typeface="ＭＳ Ｐゴシック" charset="-128"/>
              </a:endParaRPr>
            </a:p>
          </p:txBody>
        </p:sp>
        <p:sp>
          <p:nvSpPr>
            <p:cNvPr id="27" name="右箭头 26"/>
            <p:cNvSpPr/>
            <p:nvPr/>
          </p:nvSpPr>
          <p:spPr bwMode="auto">
            <a:xfrm rot="16200000">
              <a:off x="6557573" y="2581091"/>
              <a:ext cx="360000" cy="797717"/>
            </a:xfrm>
            <a:prstGeom prst="rightArrow">
              <a:avLst/>
            </a:prstGeom>
            <a:solidFill>
              <a:srgbClr val="D9C6FE"/>
            </a:solidFill>
            <a:ln w="19050">
              <a:solidFill>
                <a:srgbClr val="CCBEF2"/>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0" tIns="144000" rIns="0" bIns="144000" numCol="1" rtlCol="0" anchor="ctr" anchorCtr="1" compatLnSpc="1">
              <a:prstTxWarp prst="textNoShape">
                <a:avLst/>
              </a:prstTxWarp>
              <a:spAutoFit/>
            </a:bodyPr>
            <a:lstStyle/>
            <a:p>
              <a:pPr defTabSz="913738"/>
              <a:endParaRPr lang="zh-CN" altLang="en-US" sz="1200" dirty="0">
                <a:solidFill>
                  <a:schemeClr val="tx1"/>
                </a:solidFill>
                <a:latin typeface="微软雅黑" pitchFamily="34" charset="-122"/>
                <a:ea typeface="微软雅黑" pitchFamily="34" charset="-122"/>
                <a:cs typeface="ＭＳ Ｐゴシック" charset="-128"/>
              </a:endParaRPr>
            </a:p>
          </p:txBody>
        </p:sp>
        <p:sp>
          <p:nvSpPr>
            <p:cNvPr id="29" name="右箭头 28"/>
            <p:cNvSpPr/>
            <p:nvPr/>
          </p:nvSpPr>
          <p:spPr bwMode="auto">
            <a:xfrm rot="16200000">
              <a:off x="6557573" y="3629996"/>
              <a:ext cx="360000" cy="797717"/>
            </a:xfrm>
            <a:prstGeom prst="rightArrow">
              <a:avLst/>
            </a:prstGeom>
            <a:solidFill>
              <a:srgbClr val="D9C6FE"/>
            </a:solidFill>
            <a:ln w="19050">
              <a:solidFill>
                <a:srgbClr val="CCBEF2"/>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0" tIns="144000" rIns="0" bIns="144000" numCol="1" rtlCol="0" anchor="ctr" anchorCtr="1" compatLnSpc="1">
              <a:prstTxWarp prst="textNoShape">
                <a:avLst/>
              </a:prstTxWarp>
              <a:spAutoFit/>
            </a:bodyPr>
            <a:lstStyle/>
            <a:p>
              <a:pPr defTabSz="913738"/>
              <a:endParaRPr lang="zh-CN" altLang="en-US" sz="1200" dirty="0">
                <a:solidFill>
                  <a:schemeClr val="tx1"/>
                </a:solidFill>
                <a:latin typeface="微软雅黑" pitchFamily="34" charset="-122"/>
                <a:ea typeface="微软雅黑" pitchFamily="34" charset="-122"/>
                <a:cs typeface="ＭＳ Ｐゴシック" charset="-128"/>
              </a:endParaRPr>
            </a:p>
          </p:txBody>
        </p:sp>
      </p:grpSp>
      <p:sp>
        <p:nvSpPr>
          <p:cNvPr id="35" name="TextBox 34"/>
          <p:cNvSpPr txBox="1"/>
          <p:nvPr/>
        </p:nvSpPr>
        <p:spPr>
          <a:xfrm>
            <a:off x="754032" y="814370"/>
            <a:ext cx="8286808" cy="683242"/>
          </a:xfrm>
          <a:prstGeom prst="rect">
            <a:avLst/>
          </a:prstGeom>
          <a:ln>
            <a:solidFill>
              <a:srgbClr val="C00000"/>
            </a:solidFill>
          </a:ln>
        </p:spPr>
        <p:style>
          <a:lnRef idx="2">
            <a:schemeClr val="dk1"/>
          </a:lnRef>
          <a:fillRef idx="1">
            <a:schemeClr val="lt1"/>
          </a:fillRef>
          <a:effectRef idx="0">
            <a:schemeClr val="dk1"/>
          </a:effectRef>
          <a:fontRef idx="minor">
            <a:schemeClr val="dk1"/>
          </a:fontRef>
        </p:style>
        <p:txBody>
          <a:bodyPr wrap="square" lIns="91374" tIns="45687" rIns="91374" bIns="45687" rtlCol="0">
            <a:spAutoFit/>
          </a:bodyPr>
          <a:lstStyle/>
          <a:p>
            <a:pPr>
              <a:lnSpc>
                <a:spcPct val="120000"/>
              </a:lnSpc>
              <a:buClr>
                <a:srgbClr val="C00000"/>
              </a:buClr>
              <a:buFont typeface="Wingdings" pitchFamily="2" charset="2"/>
              <a:buChar char="ü"/>
            </a:pPr>
            <a:r>
              <a:rPr lang="zh-CN" altLang="en-US" sz="1600" dirty="0">
                <a:latin typeface="微软雅黑" pitchFamily="34" charset="-122"/>
                <a:ea typeface="微软雅黑" pitchFamily="34" charset="-122"/>
              </a:rPr>
              <a:t>商户在获取到</a:t>
            </a:r>
            <a:r>
              <a:rPr lang="zh-CN" altLang="en-US" sz="1600" kern="0" dirty="0">
                <a:solidFill>
                  <a:schemeClr val="tx1"/>
                </a:solidFill>
                <a:latin typeface="微软雅黑" panose="020B0503020204020204" pitchFamily="34" charset="-122"/>
                <a:ea typeface="微软雅黑" panose="020B0503020204020204" pitchFamily="34" charset="-122"/>
                <a:cs typeface="Myriad"/>
              </a:rPr>
              <a:t>开发测试文档包，在</a:t>
            </a:r>
            <a:r>
              <a:rPr lang="zh-CN" altLang="en-US" sz="1600" dirty="0">
                <a:latin typeface="微软雅黑" pitchFamily="34" charset="-122"/>
                <a:ea typeface="微软雅黑" pitchFamily="34" charset="-122"/>
              </a:rPr>
              <a:t>“接口规范”、“测试指引”文档指引下，可以启动开发测试流程，具体如下：</a:t>
            </a:r>
            <a:endParaRPr lang="en-US" altLang="zh-CN" sz="1600" dirty="0">
              <a:latin typeface="微软雅黑" pitchFamily="34" charset="-122"/>
              <a:ea typeface="微软雅黑" pitchFamily="34" charset="-122"/>
            </a:endParaRPr>
          </a:p>
        </p:txBody>
      </p:sp>
      <p:sp>
        <p:nvSpPr>
          <p:cNvPr id="3" name="TextBox 2"/>
          <p:cNvSpPr txBox="1"/>
          <p:nvPr/>
        </p:nvSpPr>
        <p:spPr>
          <a:xfrm>
            <a:off x="1079872" y="2031317"/>
            <a:ext cx="3595856" cy="307777"/>
          </a:xfrm>
          <a:prstGeom prst="rect">
            <a:avLst/>
          </a:prstGeom>
          <a:noFill/>
        </p:spPr>
        <p:txBody>
          <a:bodyPr wrap="none" rtlCol="0">
            <a:spAutoFit/>
          </a:bodyPr>
          <a:lstStyle/>
          <a:p>
            <a:pPr defTabSz="913738"/>
            <a:r>
              <a:rPr lang="zh-CN" altLang="en-US" dirty="0">
                <a:latin typeface="微软雅黑" pitchFamily="34" charset="-122"/>
                <a:ea typeface="微软雅黑" pitchFamily="34" charset="-122"/>
              </a:rPr>
              <a:t>步骤一：根据业务确定需要开通的交易类型</a:t>
            </a:r>
          </a:p>
        </p:txBody>
      </p:sp>
      <p:sp>
        <p:nvSpPr>
          <p:cNvPr id="4" name="矩形 3"/>
          <p:cNvSpPr/>
          <p:nvPr/>
        </p:nvSpPr>
        <p:spPr>
          <a:xfrm>
            <a:off x="1079872" y="3060747"/>
            <a:ext cx="3416320" cy="307777"/>
          </a:xfrm>
          <a:prstGeom prst="rect">
            <a:avLst/>
          </a:prstGeom>
        </p:spPr>
        <p:txBody>
          <a:bodyPr wrap="none">
            <a:spAutoFit/>
          </a:bodyPr>
          <a:lstStyle/>
          <a:p>
            <a:pPr defTabSz="913738"/>
            <a:r>
              <a:rPr lang="zh-CN" altLang="en-US" dirty="0">
                <a:latin typeface="微软雅黑" pitchFamily="34" charset="-122"/>
                <a:ea typeface="微软雅黑" pitchFamily="34" charset="-122"/>
              </a:rPr>
              <a:t>步骤二：交易类型与交易模式对应关系表</a:t>
            </a:r>
          </a:p>
        </p:txBody>
      </p:sp>
      <p:sp>
        <p:nvSpPr>
          <p:cNvPr id="5" name="矩形 4"/>
          <p:cNvSpPr/>
          <p:nvPr/>
        </p:nvSpPr>
        <p:spPr>
          <a:xfrm>
            <a:off x="1079872" y="4070313"/>
            <a:ext cx="3236784" cy="307777"/>
          </a:xfrm>
          <a:prstGeom prst="rect">
            <a:avLst/>
          </a:prstGeom>
        </p:spPr>
        <p:txBody>
          <a:bodyPr wrap="none">
            <a:spAutoFit/>
          </a:bodyPr>
          <a:lstStyle/>
          <a:p>
            <a:pPr algn="ctr"/>
            <a:r>
              <a:rPr lang="zh-CN" altLang="en-US" dirty="0">
                <a:latin typeface="微软雅黑" pitchFamily="34" charset="-122"/>
                <a:ea typeface="微软雅黑" pitchFamily="34" charset="-122"/>
              </a:rPr>
              <a:t>步骤三：确认交易模式并了解开发步骤</a:t>
            </a:r>
          </a:p>
        </p:txBody>
      </p:sp>
      <p:sp>
        <p:nvSpPr>
          <p:cNvPr id="6" name="矩形 5"/>
          <p:cNvSpPr/>
          <p:nvPr/>
        </p:nvSpPr>
        <p:spPr>
          <a:xfrm>
            <a:off x="3096096" y="5125660"/>
            <a:ext cx="4134465" cy="307777"/>
          </a:xfrm>
          <a:prstGeom prst="rect">
            <a:avLst/>
          </a:prstGeom>
        </p:spPr>
        <p:txBody>
          <a:bodyPr wrap="none">
            <a:spAutoFit/>
          </a:bodyPr>
          <a:lstStyle/>
          <a:p>
            <a:r>
              <a:rPr lang="zh-CN" altLang="en-US" dirty="0">
                <a:latin typeface="微软雅黑" pitchFamily="34" charset="-122"/>
                <a:ea typeface="微软雅黑" pitchFamily="34" charset="-122"/>
              </a:rPr>
              <a:t>步骤四：</a:t>
            </a:r>
            <a:r>
              <a:rPr lang="zh-CN" altLang="en-US" b="1" dirty="0">
                <a:latin typeface="微软雅黑" pitchFamily="34" charset="-122"/>
                <a:ea typeface="微软雅黑" pitchFamily="34" charset="-122"/>
              </a:rPr>
              <a:t>商户自主开发</a:t>
            </a:r>
            <a:r>
              <a:rPr lang="zh-CN" altLang="en-US" dirty="0">
                <a:latin typeface="微软雅黑" pitchFamily="34" charset="-122"/>
                <a:ea typeface="微软雅黑" pitchFamily="34" charset="-122"/>
              </a:rPr>
              <a:t>或</a:t>
            </a:r>
            <a:r>
              <a:rPr lang="zh-CN" altLang="en-US" b="1" dirty="0">
                <a:latin typeface="微软雅黑" pitchFamily="34" charset="-122"/>
                <a:ea typeface="微软雅黑" pitchFamily="34" charset="-122"/>
              </a:rPr>
              <a:t>利用银联开发包</a:t>
            </a:r>
            <a:r>
              <a:rPr lang="zh-CN" altLang="en-US" dirty="0">
                <a:latin typeface="微软雅黑" pitchFamily="34" charset="-122"/>
                <a:ea typeface="微软雅黑" pitchFamily="34" charset="-122"/>
              </a:rPr>
              <a:t>进行开发</a:t>
            </a:r>
          </a:p>
        </p:txBody>
      </p:sp>
      <p:sp>
        <p:nvSpPr>
          <p:cNvPr id="7" name="矩形 6"/>
          <p:cNvSpPr/>
          <p:nvPr/>
        </p:nvSpPr>
        <p:spPr>
          <a:xfrm>
            <a:off x="6316130" y="2025402"/>
            <a:ext cx="1620957" cy="307777"/>
          </a:xfrm>
          <a:prstGeom prst="rect">
            <a:avLst/>
          </a:prstGeom>
        </p:spPr>
        <p:txBody>
          <a:bodyPr wrap="none">
            <a:spAutoFit/>
          </a:bodyPr>
          <a:lstStyle/>
          <a:p>
            <a:pPr algn="just" defTabSz="913738"/>
            <a:r>
              <a:rPr lang="zh-CN" altLang="en-US" dirty="0">
                <a:latin typeface="微软雅黑" pitchFamily="34" charset="-122"/>
                <a:ea typeface="微软雅黑" pitchFamily="34" charset="-122"/>
              </a:rPr>
              <a:t>步骤七：投产上线</a:t>
            </a:r>
          </a:p>
        </p:txBody>
      </p:sp>
      <p:sp>
        <p:nvSpPr>
          <p:cNvPr id="8" name="矩形 7"/>
          <p:cNvSpPr/>
          <p:nvPr/>
        </p:nvSpPr>
        <p:spPr>
          <a:xfrm>
            <a:off x="6316130" y="3079679"/>
            <a:ext cx="1980029" cy="307777"/>
          </a:xfrm>
          <a:prstGeom prst="rect">
            <a:avLst/>
          </a:prstGeom>
        </p:spPr>
        <p:txBody>
          <a:bodyPr wrap="none">
            <a:spAutoFit/>
          </a:bodyPr>
          <a:lstStyle/>
          <a:p>
            <a:r>
              <a:rPr lang="zh-CN" altLang="en-US" dirty="0">
                <a:latin typeface="微软雅黑" pitchFamily="34" charset="-122"/>
                <a:ea typeface="微软雅黑" pitchFamily="34" charset="-122"/>
              </a:rPr>
              <a:t>步骤六：下载对账文件</a:t>
            </a:r>
          </a:p>
        </p:txBody>
      </p:sp>
      <p:sp>
        <p:nvSpPr>
          <p:cNvPr id="10" name="矩形 9"/>
          <p:cNvSpPr/>
          <p:nvPr/>
        </p:nvSpPr>
        <p:spPr>
          <a:xfrm>
            <a:off x="6316129" y="4060001"/>
            <a:ext cx="1620957" cy="307777"/>
          </a:xfrm>
          <a:prstGeom prst="rect">
            <a:avLst/>
          </a:prstGeom>
        </p:spPr>
        <p:txBody>
          <a:bodyPr wrap="none">
            <a:spAutoFit/>
          </a:bodyPr>
          <a:lstStyle/>
          <a:p>
            <a:pPr algn="ctr"/>
            <a:r>
              <a:rPr lang="zh-CN" altLang="en-US" dirty="0">
                <a:latin typeface="微软雅黑" pitchFamily="34" charset="-122"/>
                <a:ea typeface="微软雅黑" pitchFamily="34" charset="-122"/>
              </a:rPr>
              <a:t>步骤五：联调测试</a:t>
            </a:r>
          </a:p>
        </p:txBody>
      </p:sp>
    </p:spTree>
    <p:extLst>
      <p:ext uri="{BB962C8B-B14F-4D97-AF65-F5344CB8AC3E}">
        <p14:creationId xmlns="" xmlns:p14="http://schemas.microsoft.com/office/powerpoint/2010/main" val="195790455"/>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开发</a:t>
            </a:r>
            <a:r>
              <a:rPr lang="zh-CN" altLang="en-US" sz="2800" b="1" dirty="0" smtClean="0">
                <a:solidFill>
                  <a:srgbClr val="C00000"/>
                </a:solidFill>
                <a:latin typeface="微软雅黑" pitchFamily="34" charset="-122"/>
                <a:ea typeface="微软雅黑" pitchFamily="34" charset="-122"/>
              </a:rPr>
              <a:t>测试</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25" name="矩形 24"/>
          <p:cNvSpPr/>
          <p:nvPr/>
        </p:nvSpPr>
        <p:spPr>
          <a:xfrm>
            <a:off x="673794" y="792138"/>
            <a:ext cx="8470976" cy="83097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步骤一</a:t>
            </a: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-1</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、根据业务需求确定需开通的交易类型</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742730" lvl="1"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手机网页支付产品可开通的交易如下表</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p:txBody>
      </p:sp>
      <p:graphicFrame>
        <p:nvGraphicFramePr>
          <p:cNvPr id="8" name="表格 7"/>
          <p:cNvGraphicFramePr>
            <a:graphicFrameLocks noGrp="1"/>
          </p:cNvGraphicFramePr>
          <p:nvPr>
            <p:extLst>
              <p:ext uri="{D42A27DB-BD31-4B8C-83A1-F6EECF244321}">
                <p14:modId xmlns="" xmlns:p14="http://schemas.microsoft.com/office/powerpoint/2010/main" val="1465798145"/>
              </p:ext>
            </p:extLst>
          </p:nvPr>
        </p:nvGraphicFramePr>
        <p:xfrm>
          <a:off x="1111222" y="1577956"/>
          <a:ext cx="7322016" cy="3339880"/>
        </p:xfrm>
        <a:graphic>
          <a:graphicData uri="http://schemas.openxmlformats.org/drawingml/2006/table">
            <a:tbl>
              <a:tblPr firstRow="1" bandRow="1">
                <a:tableStyleId>{5C22544A-7EE6-4342-B048-85BDC9FD1C3A}</a:tableStyleId>
              </a:tblPr>
              <a:tblGrid>
                <a:gridCol w="576064"/>
                <a:gridCol w="1840858"/>
                <a:gridCol w="4905094"/>
              </a:tblGrid>
              <a:tr h="505832">
                <a:tc>
                  <a:txBody>
                    <a:bodyPr/>
                    <a:lstStyle/>
                    <a:p>
                      <a:pPr algn="ctr">
                        <a:spcAft>
                          <a:spcPts val="0"/>
                        </a:spcAft>
                      </a:pPr>
                      <a:r>
                        <a:rPr lang="zh-CN" sz="1400" kern="0" dirty="0">
                          <a:latin typeface="微软雅黑" pitchFamily="34" charset="-122"/>
                          <a:ea typeface="微软雅黑" pitchFamily="34" charset="-122"/>
                        </a:rPr>
                        <a:t>序号</a:t>
                      </a:r>
                      <a:endParaRPr lang="zh-CN" sz="1400" kern="100" dirty="0">
                        <a:latin typeface="微软雅黑" pitchFamily="34" charset="-122"/>
                        <a:ea typeface="微软雅黑" pitchFamily="34" charset="-122"/>
                      </a:endParaRPr>
                    </a:p>
                  </a:txBody>
                  <a:tcPr marL="68580" marR="68580" marT="0" marB="0" anchor="ctr"/>
                </a:tc>
                <a:tc>
                  <a:txBody>
                    <a:bodyPr/>
                    <a:lstStyle/>
                    <a:p>
                      <a:pPr algn="ctr">
                        <a:spcAft>
                          <a:spcPts val="0"/>
                        </a:spcAft>
                      </a:pPr>
                      <a:r>
                        <a:rPr lang="zh-CN" sz="1400" kern="0" dirty="0">
                          <a:latin typeface="微软雅黑" pitchFamily="34" charset="-122"/>
                          <a:ea typeface="微软雅黑" pitchFamily="34" charset="-122"/>
                        </a:rPr>
                        <a:t>接口名称</a:t>
                      </a:r>
                      <a:endParaRPr lang="zh-CN" sz="1400" kern="100" dirty="0">
                        <a:latin typeface="微软雅黑" pitchFamily="34" charset="-122"/>
                        <a:ea typeface="微软雅黑" pitchFamily="34" charset="-122"/>
                      </a:endParaRPr>
                    </a:p>
                  </a:txBody>
                  <a:tcPr marL="68580" marR="68580" marT="0" marB="0" anchor="ctr"/>
                </a:tc>
                <a:tc>
                  <a:txBody>
                    <a:bodyPr/>
                    <a:lstStyle/>
                    <a:p>
                      <a:pPr algn="ctr">
                        <a:spcAft>
                          <a:spcPts val="0"/>
                        </a:spcAft>
                      </a:pPr>
                      <a:r>
                        <a:rPr lang="zh-CN" sz="1400" kern="0" dirty="0">
                          <a:latin typeface="微软雅黑" pitchFamily="34" charset="-122"/>
                          <a:ea typeface="微软雅黑" pitchFamily="34" charset="-122"/>
                        </a:rPr>
                        <a:t>功能说明</a:t>
                      </a:r>
                      <a:endParaRPr lang="zh-CN" sz="1400" kern="100" dirty="0">
                        <a:latin typeface="微软雅黑" pitchFamily="34" charset="-122"/>
                        <a:ea typeface="微软雅黑" pitchFamily="34" charset="-122"/>
                      </a:endParaRPr>
                    </a:p>
                  </a:txBody>
                  <a:tcPr marL="68580" marR="68580" marT="0" marB="0" anchor="ctr"/>
                </a:tc>
              </a:tr>
              <a:tr h="582054">
                <a:tc>
                  <a:txBody>
                    <a:bodyPr/>
                    <a:lstStyle/>
                    <a:p>
                      <a:pPr marL="0" algn="ctr" defTabSz="457175" rtl="0" eaLnBrk="1" latinLnBrk="0" hangingPunct="1">
                        <a:lnSpc>
                          <a:spcPct val="120000"/>
                        </a:lnSpc>
                        <a:spcAft>
                          <a:spcPts val="0"/>
                        </a:spcAft>
                      </a:pPr>
                      <a:r>
                        <a:rPr lang="en-US" altLang="en-US" sz="1400" kern="1200" dirty="0" smtClean="0">
                          <a:latin typeface="微软雅黑" pitchFamily="34" charset="-122"/>
                          <a:ea typeface="微软雅黑" pitchFamily="34" charset="-122"/>
                        </a:rPr>
                        <a:t>1</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sz="1400" kern="100" dirty="0">
                          <a:latin typeface="微软雅黑" pitchFamily="34" charset="-122"/>
                          <a:ea typeface="微软雅黑" pitchFamily="34" charset="-122"/>
                        </a:rPr>
                        <a:t>消费类交易（前台类）</a:t>
                      </a:r>
                      <a:endParaRPr lang="zh-CN" sz="1400" b="1" kern="100" dirty="0">
                        <a:solidFill>
                          <a:srgbClr val="FF0000"/>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400" kern="1200" dirty="0">
                          <a:latin typeface="微软雅黑" pitchFamily="34" charset="-122"/>
                          <a:ea typeface="微软雅黑" pitchFamily="34" charset="-122"/>
                        </a:rPr>
                        <a:t>持卡人进支付时，由银联或发卡行展示支付页面，引导持卡人完成后续支付的交易。</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r>
              <a:tr h="582054">
                <a:tc>
                  <a:txBody>
                    <a:bodyPr/>
                    <a:lstStyle/>
                    <a:p>
                      <a:pPr algn="ctr">
                        <a:spcAft>
                          <a:spcPts val="0"/>
                        </a:spcAft>
                      </a:pPr>
                      <a:r>
                        <a:rPr lang="en-US" sz="1400" kern="100" dirty="0" smtClean="0">
                          <a:latin typeface="微软雅黑" pitchFamily="34" charset="-122"/>
                          <a:ea typeface="微软雅黑" pitchFamily="34" charset="-122"/>
                        </a:rPr>
                        <a:t>2</a:t>
                      </a:r>
                      <a:endParaRPr lang="zh-CN" sz="1400" kern="100" dirty="0">
                        <a:latin typeface="微软雅黑" pitchFamily="34" charset="-122"/>
                        <a:ea typeface="微软雅黑" pitchFamily="34" charset="-122"/>
                      </a:endParaRPr>
                    </a:p>
                  </a:txBody>
                  <a:tcPr marL="68580" marR="68580" marT="0" marB="0" anchor="ctr"/>
                </a:tc>
                <a:tc>
                  <a:txBody>
                    <a:bodyPr/>
                    <a:lstStyle/>
                    <a:p>
                      <a:pPr marL="0" algn="l" defTabSz="457175" rtl="0" eaLnBrk="1" latinLnBrk="0" hangingPunct="1">
                        <a:lnSpc>
                          <a:spcPct val="120000"/>
                        </a:lnSpc>
                        <a:spcAft>
                          <a:spcPts val="0"/>
                        </a:spcAft>
                      </a:pPr>
                      <a:r>
                        <a:rPr lang="zh-CN" altLang="en-US" sz="1400" kern="1200">
                          <a:latin typeface="微软雅黑" pitchFamily="34" charset="-122"/>
                          <a:ea typeface="微软雅黑" pitchFamily="34" charset="-122"/>
                        </a:rPr>
                        <a:t>消费撤销类交易</a:t>
                      </a:r>
                      <a:endParaRPr lang="zh-CN" altLang="en-US" sz="1400" kern="120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400" kern="1200" dirty="0">
                          <a:latin typeface="微软雅黑" pitchFamily="34" charset="-122"/>
                          <a:ea typeface="微软雅黑" pitchFamily="34" charset="-122"/>
                        </a:rPr>
                        <a:t>指因人为原因而撤销已完成的消费；消费撤销必须是撤销</a:t>
                      </a:r>
                      <a:r>
                        <a:rPr lang="en-US" altLang="en-US" sz="1400" kern="1200" dirty="0">
                          <a:latin typeface="微软雅黑" pitchFamily="34" charset="-122"/>
                          <a:ea typeface="微软雅黑" pitchFamily="34" charset="-122"/>
                        </a:rPr>
                        <a:t>CUPS</a:t>
                      </a:r>
                      <a:r>
                        <a:rPr lang="zh-CN" altLang="en-US" sz="1400" kern="1200" dirty="0">
                          <a:latin typeface="微软雅黑" pitchFamily="34" charset="-122"/>
                          <a:ea typeface="微软雅黑" pitchFamily="34" charset="-122"/>
                        </a:rPr>
                        <a:t>当日当批的消费</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r>
              <a:tr h="582054">
                <a:tc>
                  <a:txBody>
                    <a:bodyPr/>
                    <a:lstStyle/>
                    <a:p>
                      <a:pPr algn="ctr">
                        <a:spcAft>
                          <a:spcPts val="0"/>
                        </a:spcAft>
                      </a:pPr>
                      <a:r>
                        <a:rPr lang="en-US" sz="1400" kern="100" dirty="0" smtClean="0">
                          <a:latin typeface="微软雅黑" pitchFamily="34" charset="-122"/>
                          <a:ea typeface="微软雅黑" pitchFamily="34" charset="-122"/>
                        </a:rPr>
                        <a:t>3</a:t>
                      </a:r>
                      <a:endParaRPr lang="zh-CN" sz="1400" kern="100" dirty="0">
                        <a:latin typeface="微软雅黑" pitchFamily="34" charset="-122"/>
                        <a:ea typeface="微软雅黑" pitchFamily="34" charset="-122"/>
                      </a:endParaRPr>
                    </a:p>
                  </a:txBody>
                  <a:tcPr marL="68580" marR="68580" marT="0" marB="0" anchor="ctr"/>
                </a:tc>
                <a:tc>
                  <a:txBody>
                    <a:bodyPr/>
                    <a:lstStyle/>
                    <a:p>
                      <a:pPr marL="0" algn="l" defTabSz="457175" rtl="0" eaLnBrk="1" latinLnBrk="0" hangingPunct="1">
                        <a:lnSpc>
                          <a:spcPct val="120000"/>
                        </a:lnSpc>
                        <a:spcAft>
                          <a:spcPts val="0"/>
                        </a:spcAft>
                      </a:pPr>
                      <a:r>
                        <a:rPr lang="zh-CN" altLang="en-US" sz="1400" kern="1200" dirty="0">
                          <a:latin typeface="微软雅黑" pitchFamily="34" charset="-122"/>
                          <a:ea typeface="微软雅黑" pitchFamily="34" charset="-122"/>
                        </a:rPr>
                        <a:t>退货类交易</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400" kern="1200" dirty="0">
                          <a:latin typeface="微软雅黑" pitchFamily="34" charset="-122"/>
                          <a:ea typeface="微软雅黑" pitchFamily="34" charset="-122"/>
                        </a:rPr>
                        <a:t>对于已结算的消费交易，通过该交易发起退款交易。</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r>
              <a:tr h="582054">
                <a:tc>
                  <a:txBody>
                    <a:bodyPr/>
                    <a:lstStyle/>
                    <a:p>
                      <a:pPr marL="0" algn="ctr" defTabSz="457175" rtl="0" eaLnBrk="1" latinLnBrk="0" hangingPunct="1">
                        <a:lnSpc>
                          <a:spcPct val="120000"/>
                        </a:lnSpc>
                        <a:spcAft>
                          <a:spcPts val="0"/>
                        </a:spcAft>
                      </a:pPr>
                      <a:r>
                        <a:rPr lang="en-US" altLang="en-US" sz="1400" kern="1200" dirty="0" smtClean="0">
                          <a:latin typeface="微软雅黑" pitchFamily="34" charset="-122"/>
                          <a:ea typeface="微软雅黑" pitchFamily="34" charset="-122"/>
                        </a:rPr>
                        <a:t>4</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400" kern="1200" dirty="0">
                          <a:latin typeface="微软雅黑" pitchFamily="34" charset="-122"/>
                          <a:ea typeface="微软雅黑" pitchFamily="34" charset="-122"/>
                        </a:rPr>
                        <a:t>交易状态查询类交易</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400" kern="1200" dirty="0">
                          <a:latin typeface="微软雅黑" pitchFamily="34" charset="-122"/>
                          <a:ea typeface="微软雅黑" pitchFamily="34" charset="-122"/>
                        </a:rPr>
                        <a:t>对未收到应答的或交易状态未知的交易，可通过该交易进行查询。</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r>
              <a:tr h="505832">
                <a:tc>
                  <a:txBody>
                    <a:bodyPr/>
                    <a:lstStyle/>
                    <a:p>
                      <a:pPr marL="0" algn="ctr" defTabSz="457175" rtl="0" eaLnBrk="1" latinLnBrk="0" hangingPunct="1">
                        <a:lnSpc>
                          <a:spcPct val="120000"/>
                        </a:lnSpc>
                        <a:spcAft>
                          <a:spcPts val="0"/>
                        </a:spcAft>
                      </a:pPr>
                      <a:r>
                        <a:rPr lang="en-US" altLang="en-US" sz="1400" kern="1200" dirty="0" smtClean="0">
                          <a:latin typeface="微软雅黑" pitchFamily="34" charset="-122"/>
                          <a:ea typeface="微软雅黑" pitchFamily="34" charset="-122"/>
                        </a:rPr>
                        <a:t>5</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400" kern="1200" dirty="0">
                          <a:latin typeface="微软雅黑" pitchFamily="34" charset="-122"/>
                          <a:ea typeface="微软雅黑" pitchFamily="34" charset="-122"/>
                        </a:rPr>
                        <a:t>文件传输类交易</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400" kern="1200" dirty="0">
                          <a:latin typeface="微软雅黑" pitchFamily="34" charset="-122"/>
                          <a:ea typeface="微软雅黑" pitchFamily="34" charset="-122"/>
                        </a:rPr>
                        <a:t>联机下载对账文件等文件下载类交易</a:t>
                      </a:r>
                      <a:endParaRPr lang="zh-CN" altLang="en-US" sz="1400" kern="1200" dirty="0">
                        <a:solidFill>
                          <a:schemeClr val="dk1"/>
                        </a:solidFill>
                        <a:latin typeface="微软雅黑" pitchFamily="34" charset="-122"/>
                        <a:ea typeface="微软雅黑" pitchFamily="34" charset="-122"/>
                        <a:cs typeface="+mn-cs"/>
                      </a:endParaRPr>
                    </a:p>
                  </a:txBody>
                  <a:tcPr marL="68580" marR="68580" marT="0" marB="0" anchor="ctr"/>
                </a:tc>
              </a:tr>
            </a:tbl>
          </a:graphicData>
        </a:graphic>
      </p:graphicFrame>
      <p:sp>
        <p:nvSpPr>
          <p:cNvPr id="10" name="矩形 9"/>
          <p:cNvSpPr/>
          <p:nvPr/>
        </p:nvSpPr>
        <p:spPr>
          <a:xfrm>
            <a:off x="682594" y="4935542"/>
            <a:ext cx="8470976" cy="1200302"/>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742730" lvl="1"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需要手机网页收款</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选择消费类交易</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457063" lvl="1">
              <a:lnSpc>
                <a:spcPct val="150000"/>
              </a:lnSpc>
              <a:buClr>
                <a:srgbClr val="C00000"/>
              </a:buClr>
            </a:pPr>
            <a:r>
              <a:rPr lang="en-US" altLang="zh-CN" sz="1600" kern="0" dirty="0">
                <a:solidFill>
                  <a:schemeClr val="tx1"/>
                </a:solidFill>
                <a:latin typeface="微软雅黑" panose="020B0503020204020204" pitchFamily="34" charset="-122"/>
                <a:ea typeface="微软雅黑" panose="020B0503020204020204" pitchFamily="34" charset="-122"/>
                <a:cs typeface="Myriad"/>
              </a:rPr>
              <a:t> </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    </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状态查询</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必选</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457063" lvl="1">
              <a:lnSpc>
                <a:spcPct val="150000"/>
              </a:lnSpc>
              <a:buClr>
                <a:srgbClr val="C00000"/>
              </a:buClr>
            </a:pPr>
            <a:r>
              <a:rPr lang="en-US" altLang="zh-CN" sz="1600" kern="0" dirty="0">
                <a:solidFill>
                  <a:schemeClr val="tx1"/>
                </a:solidFill>
                <a:latin typeface="微软雅黑" panose="020B0503020204020204" pitchFamily="34" charset="-122"/>
                <a:ea typeface="微软雅黑" panose="020B0503020204020204" pitchFamily="34" charset="-122"/>
                <a:cs typeface="Myriad"/>
              </a:rPr>
              <a:t> </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    </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联机接收文件</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选择文件传输类交易</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	</a:t>
            </a:r>
          </a:p>
        </p:txBody>
      </p:sp>
    </p:spTree>
    <p:extLst>
      <p:ext uri="{BB962C8B-B14F-4D97-AF65-F5344CB8AC3E}">
        <p14:creationId xmlns="" xmlns:p14="http://schemas.microsoft.com/office/powerpoint/2010/main" val="3799346013"/>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开发</a:t>
            </a:r>
            <a:r>
              <a:rPr lang="zh-CN" altLang="en-US" sz="2800" b="1" dirty="0" smtClean="0">
                <a:solidFill>
                  <a:srgbClr val="C00000"/>
                </a:solidFill>
                <a:latin typeface="微软雅黑" pitchFamily="34" charset="-122"/>
                <a:ea typeface="微软雅黑" pitchFamily="34" charset="-122"/>
              </a:rPr>
              <a:t>测试</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25" name="矩形 24"/>
          <p:cNvSpPr/>
          <p:nvPr/>
        </p:nvSpPr>
        <p:spPr>
          <a:xfrm>
            <a:off x="673794" y="1528748"/>
            <a:ext cx="8470976" cy="1569634"/>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步骤一</a:t>
            </a: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-2</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、熟悉产品接口规范</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742730" lvl="1" indent="-285667">
              <a:lnSpc>
                <a:spcPct val="150000"/>
              </a:lnSpc>
              <a:buClr>
                <a:srgbClr val="C00000"/>
              </a:buClr>
              <a:buFont typeface="Wingdings" pitchFamily="2" charset="2"/>
              <a:buChar char="ü"/>
            </a:pPr>
            <a:r>
              <a:rPr lang="zh-CN" altLang="en-US" sz="1600" kern="0" dirty="0">
                <a:solidFill>
                  <a:schemeClr val="tx1"/>
                </a:solidFill>
                <a:latin typeface="微软雅黑" panose="020B0503020204020204" pitchFamily="34" charset="-122"/>
                <a:ea typeface="微软雅黑" panose="020B0503020204020204" pitchFamily="34" charset="-122"/>
                <a:cs typeface="Myriad"/>
              </a:rPr>
              <a:t>根据申请开通的消费交易查看</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中国银联全渠道支付平台</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产品接口规范</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商户卷</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第</a:t>
            </a:r>
            <a:r>
              <a:rPr lang="en-US" altLang="zh-CN" sz="1600" kern="0" dirty="0">
                <a:solidFill>
                  <a:schemeClr val="tx1"/>
                </a:solidFill>
                <a:latin typeface="微软雅黑" panose="020B0503020204020204" pitchFamily="34" charset="-122"/>
                <a:ea typeface="微软雅黑" panose="020B0503020204020204" pitchFamily="34" charset="-122"/>
                <a:cs typeface="Myriad"/>
              </a:rPr>
              <a:t>1</a:t>
            </a:r>
            <a:r>
              <a:rPr lang="zh-CN" altLang="en-US" sz="1600" kern="0" dirty="0">
                <a:solidFill>
                  <a:schemeClr val="tx1"/>
                </a:solidFill>
                <a:latin typeface="微软雅黑" panose="020B0503020204020204" pitchFamily="34" charset="-122"/>
                <a:ea typeface="微软雅黑" panose="020B0503020204020204" pitchFamily="34" charset="-122"/>
                <a:cs typeface="Myriad"/>
              </a:rPr>
              <a:t>部分 互联网支付跳转产品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手机网页支付</a:t>
            </a:r>
            <a:r>
              <a:rPr lang="zh-CN" altLang="en-US" sz="1600" kern="0" dirty="0">
                <a:solidFill>
                  <a:schemeClr val="tx1"/>
                </a:solidFill>
                <a:latin typeface="微软雅黑" panose="020B0503020204020204" pitchFamily="34" charset="-122"/>
                <a:ea typeface="微软雅黑" panose="020B0503020204020204" pitchFamily="34" charset="-122"/>
                <a:cs typeface="Myriad"/>
              </a:rPr>
              <a:t>产品</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，了解</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接口规范</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742730" lvl="1"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规范中包括业务方案说明、总体技术方案、报文数据元说明、交易报文</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p:txBody>
      </p:sp>
      <p:sp>
        <p:nvSpPr>
          <p:cNvPr id="12" name="圆角矩形 11"/>
          <p:cNvSpPr/>
          <p:nvPr/>
        </p:nvSpPr>
        <p:spPr bwMode="auto">
          <a:xfrm>
            <a:off x="682595" y="863148"/>
            <a:ext cx="8429685" cy="594165"/>
          </a:xfrm>
          <a:prstGeom prst="roundRect">
            <a:avLst/>
          </a:prstGeom>
          <a:solidFill>
            <a:schemeClr val="accent3">
              <a:lumMod val="40000"/>
              <a:lumOff val="60000"/>
            </a:schemeClr>
          </a:solidFill>
          <a:ln>
            <a:solidFill>
              <a:srgbClr val="00305B"/>
            </a:solidFill>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143966" rIns="0" bIns="143966" numCol="1" rtlCol="0" anchor="ctr" anchorCtr="1" compatLnSpc="1">
            <a:prstTxWarp prst="textNoShape">
              <a:avLst/>
            </a:prstTxWarp>
            <a:spAutoFit/>
          </a:bodyPr>
          <a:lstStyle/>
          <a:p>
            <a:r>
              <a:rPr lang="zh-CN" altLang="en-US" sz="1600" dirty="0" smtClean="0">
                <a:latin typeface="微软雅黑" pitchFamily="34" charset="-122"/>
                <a:ea typeface="微软雅黑" pitchFamily="34" charset="-122"/>
              </a:rPr>
              <a:t>以 </a:t>
            </a:r>
            <a:r>
              <a:rPr lang="zh-CN" altLang="en-US" sz="1600" b="1" dirty="0" smtClean="0">
                <a:latin typeface="微软雅黑" pitchFamily="34" charset="-122"/>
                <a:ea typeface="微软雅黑" pitchFamily="34" charset="-122"/>
              </a:rPr>
              <a:t>消费交易 </a:t>
            </a:r>
            <a:r>
              <a:rPr lang="zh-CN" altLang="en-US" sz="1600" dirty="0" smtClean="0">
                <a:latin typeface="微软雅黑" pitchFamily="34" charset="-122"/>
                <a:ea typeface="微软雅黑" pitchFamily="34" charset="-122"/>
              </a:rPr>
              <a:t>举例，即若商户申请开通消费交易，则参考下述步骤：</a:t>
            </a:r>
          </a:p>
        </p:txBody>
      </p:sp>
      <p:sp>
        <p:nvSpPr>
          <p:cNvPr id="13" name="矩形 12"/>
          <p:cNvSpPr/>
          <p:nvPr/>
        </p:nvSpPr>
        <p:spPr>
          <a:xfrm>
            <a:off x="673794" y="3064286"/>
            <a:ext cx="8470976" cy="83097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a:t>
            </a:r>
            <a:r>
              <a:rPr lang="zh-CN" altLang="en-US" sz="1600" b="1" kern="0" dirty="0">
                <a:solidFill>
                  <a:schemeClr val="tx1"/>
                </a:solidFill>
                <a:latin typeface="微软雅黑" panose="020B0503020204020204" pitchFamily="34" charset="-122"/>
                <a:ea typeface="微软雅黑" panose="020B0503020204020204" pitchFamily="34" charset="-122"/>
                <a:cs typeface="Myriad"/>
              </a:rPr>
              <a:t>二</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、查看交易类型与交易模式对应关系表</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742730" lvl="1"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查找到消费交易的交易模式：</a:t>
            </a:r>
            <a:r>
              <a:rPr lang="zh-CN" altLang="en-US" sz="1600" b="1" kern="0" dirty="0" smtClean="0">
                <a:solidFill>
                  <a:srgbClr val="FF0000"/>
                </a:solidFill>
                <a:latin typeface="微软雅黑" panose="020B0503020204020204" pitchFamily="34" charset="-122"/>
                <a:ea typeface="微软雅黑" panose="020B0503020204020204" pitchFamily="34" charset="-122"/>
                <a:cs typeface="Myriad"/>
              </a:rPr>
              <a:t>前台资金类交易</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                             </a:t>
            </a:r>
            <a:endParaRPr lang="en-US" altLang="zh-CN" sz="1600" kern="0" dirty="0">
              <a:solidFill>
                <a:schemeClr val="tx1"/>
              </a:solidFill>
              <a:latin typeface="微软雅黑" panose="020B0503020204020204" pitchFamily="34" charset="-122"/>
              <a:ea typeface="微软雅黑" panose="020B0503020204020204" pitchFamily="34" charset="-122"/>
              <a:cs typeface="Myriad"/>
            </a:endParaRPr>
          </a:p>
        </p:txBody>
      </p:sp>
      <p:graphicFrame>
        <p:nvGraphicFramePr>
          <p:cNvPr id="14" name="表格 13"/>
          <p:cNvGraphicFramePr>
            <a:graphicFrameLocks noGrp="1"/>
          </p:cNvGraphicFramePr>
          <p:nvPr>
            <p:extLst>
              <p:ext uri="{D42A27DB-BD31-4B8C-83A1-F6EECF244321}">
                <p14:modId xmlns="" xmlns:p14="http://schemas.microsoft.com/office/powerpoint/2010/main" val="471652877"/>
              </p:ext>
            </p:extLst>
          </p:nvPr>
        </p:nvGraphicFramePr>
        <p:xfrm>
          <a:off x="1433074" y="3960490"/>
          <a:ext cx="6250444" cy="2520280"/>
        </p:xfrm>
        <a:graphic>
          <a:graphicData uri="http://schemas.openxmlformats.org/drawingml/2006/table">
            <a:tbl>
              <a:tblPr firstRow="1" bandRow="1">
                <a:tableStyleId>{5C22544A-7EE6-4342-B048-85BDC9FD1C3A}</a:tableStyleId>
              </a:tblPr>
              <a:tblGrid>
                <a:gridCol w="903952"/>
                <a:gridCol w="2259878"/>
                <a:gridCol w="3086614"/>
              </a:tblGrid>
              <a:tr h="381702">
                <a:tc>
                  <a:txBody>
                    <a:bodyPr/>
                    <a:lstStyle/>
                    <a:p>
                      <a:pPr algn="ctr">
                        <a:spcAft>
                          <a:spcPts val="0"/>
                        </a:spcAft>
                      </a:pPr>
                      <a:r>
                        <a:rPr lang="zh-CN" sz="1600" kern="0" dirty="0">
                          <a:latin typeface="微软雅黑" pitchFamily="34" charset="-122"/>
                          <a:ea typeface="微软雅黑" pitchFamily="34" charset="-122"/>
                        </a:rPr>
                        <a:t>序号</a:t>
                      </a:r>
                      <a:endParaRPr lang="zh-CN" sz="1600" kern="100" dirty="0">
                        <a:latin typeface="微软雅黑" pitchFamily="34" charset="-122"/>
                        <a:ea typeface="微软雅黑" pitchFamily="34" charset="-122"/>
                      </a:endParaRPr>
                    </a:p>
                  </a:txBody>
                  <a:tcPr marL="68580" marR="68580" marT="0" marB="0" anchor="ctr"/>
                </a:tc>
                <a:tc>
                  <a:txBody>
                    <a:bodyPr/>
                    <a:lstStyle/>
                    <a:p>
                      <a:pPr algn="ctr">
                        <a:spcAft>
                          <a:spcPts val="0"/>
                        </a:spcAft>
                      </a:pPr>
                      <a:r>
                        <a:rPr lang="zh-CN" sz="1600" kern="0" dirty="0">
                          <a:latin typeface="微软雅黑" pitchFamily="34" charset="-122"/>
                          <a:ea typeface="微软雅黑" pitchFamily="34" charset="-122"/>
                        </a:rPr>
                        <a:t>接口名称</a:t>
                      </a:r>
                      <a:endParaRPr lang="zh-CN" sz="1600" kern="100" dirty="0">
                        <a:latin typeface="微软雅黑" pitchFamily="34" charset="-122"/>
                        <a:ea typeface="微软雅黑" pitchFamily="34" charset="-122"/>
                      </a:endParaRPr>
                    </a:p>
                  </a:txBody>
                  <a:tcPr marL="68580" marR="68580" marT="0" marB="0" anchor="ctr"/>
                </a:tc>
                <a:tc>
                  <a:txBody>
                    <a:bodyPr/>
                    <a:lstStyle/>
                    <a:p>
                      <a:pPr algn="ctr">
                        <a:spcAft>
                          <a:spcPts val="0"/>
                        </a:spcAft>
                      </a:pPr>
                      <a:r>
                        <a:rPr lang="zh-CN" sz="1600" kern="0" dirty="0">
                          <a:latin typeface="微软雅黑" pitchFamily="34" charset="-122"/>
                          <a:ea typeface="微软雅黑" pitchFamily="34" charset="-122"/>
                        </a:rPr>
                        <a:t>交易模式</a:t>
                      </a:r>
                      <a:endParaRPr lang="zh-CN" sz="1600" kern="100" dirty="0">
                        <a:latin typeface="微软雅黑" pitchFamily="34" charset="-122"/>
                        <a:ea typeface="微软雅黑" pitchFamily="34" charset="-122"/>
                      </a:endParaRPr>
                    </a:p>
                  </a:txBody>
                  <a:tcPr marL="68580" marR="68580" marT="0" marB="0" anchor="ctr"/>
                </a:tc>
              </a:tr>
              <a:tr h="439219">
                <a:tc>
                  <a:txBody>
                    <a:bodyPr/>
                    <a:lstStyle/>
                    <a:p>
                      <a:pPr marL="0" algn="ctr" defTabSz="457175" rtl="0" eaLnBrk="1" latinLnBrk="0" hangingPunct="1">
                        <a:lnSpc>
                          <a:spcPct val="120000"/>
                        </a:lnSpc>
                        <a:spcAft>
                          <a:spcPts val="0"/>
                        </a:spcAft>
                      </a:pPr>
                      <a:r>
                        <a:rPr lang="en-US" altLang="en-US" sz="1600" kern="1200" dirty="0" smtClean="0">
                          <a:latin typeface="微软雅黑" pitchFamily="34" charset="-122"/>
                          <a:ea typeface="微软雅黑" pitchFamily="34" charset="-122"/>
                        </a:rPr>
                        <a:t>1</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sz="1600" kern="100" dirty="0">
                          <a:latin typeface="微软雅黑" pitchFamily="34" charset="-122"/>
                          <a:ea typeface="微软雅黑" pitchFamily="34" charset="-122"/>
                        </a:rPr>
                        <a:t>消费类交易（前台类）</a:t>
                      </a:r>
                      <a:endParaRPr lang="zh-CN" sz="1600" b="1" kern="100" dirty="0">
                        <a:solidFill>
                          <a:srgbClr val="FF0000"/>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sz="1600" kern="100" dirty="0">
                          <a:latin typeface="微软雅黑" pitchFamily="34" charset="-122"/>
                          <a:ea typeface="微软雅黑" pitchFamily="34" charset="-122"/>
                        </a:rPr>
                        <a:t>前台资金类交易</a:t>
                      </a:r>
                      <a:endParaRPr lang="zh-CN" sz="1600" b="1" kern="100" dirty="0">
                        <a:solidFill>
                          <a:srgbClr val="FF0000"/>
                        </a:solidFill>
                        <a:latin typeface="微软雅黑" pitchFamily="34" charset="-122"/>
                        <a:ea typeface="微软雅黑" pitchFamily="34" charset="-122"/>
                        <a:cs typeface="+mn-cs"/>
                      </a:endParaRPr>
                    </a:p>
                  </a:txBody>
                  <a:tcPr marL="68580" marR="68580" marT="0" marB="0" anchor="ctr"/>
                </a:tc>
              </a:tr>
              <a:tr h="439219">
                <a:tc>
                  <a:txBody>
                    <a:bodyPr/>
                    <a:lstStyle/>
                    <a:p>
                      <a:pPr algn="ctr">
                        <a:spcAft>
                          <a:spcPts val="0"/>
                        </a:spcAft>
                      </a:pPr>
                      <a:r>
                        <a:rPr lang="en-US" sz="1600" kern="100" dirty="0" smtClean="0">
                          <a:latin typeface="微软雅黑" pitchFamily="34" charset="-122"/>
                          <a:ea typeface="微软雅黑" pitchFamily="34" charset="-122"/>
                        </a:rPr>
                        <a:t>2</a:t>
                      </a:r>
                      <a:endParaRPr lang="zh-CN" sz="1600" kern="100" dirty="0">
                        <a:latin typeface="微软雅黑" pitchFamily="34" charset="-122"/>
                        <a:ea typeface="微软雅黑" pitchFamily="34" charset="-122"/>
                      </a:endParaRPr>
                    </a:p>
                  </a:txBody>
                  <a:tcPr marL="68580" marR="68580" marT="0" marB="0" anchor="ctr"/>
                </a:tc>
                <a:tc>
                  <a:txBody>
                    <a:bodyPr/>
                    <a:lstStyle/>
                    <a:p>
                      <a:pPr marL="0" algn="l" defTabSz="457175" rtl="0" eaLnBrk="1" latinLnBrk="0" hangingPunct="1">
                        <a:lnSpc>
                          <a:spcPct val="120000"/>
                        </a:lnSpc>
                        <a:spcAft>
                          <a:spcPts val="0"/>
                        </a:spcAft>
                      </a:pPr>
                      <a:r>
                        <a:rPr lang="zh-CN" altLang="en-US" sz="1600" kern="1200">
                          <a:latin typeface="微软雅黑" pitchFamily="34" charset="-122"/>
                          <a:ea typeface="微软雅黑" pitchFamily="34" charset="-122"/>
                        </a:rPr>
                        <a:t>消费撤销类交易</a:t>
                      </a:r>
                      <a:endParaRPr lang="zh-CN" altLang="en-US" sz="1600" kern="120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600" kern="1200" dirty="0">
                          <a:latin typeface="微软雅黑" pitchFamily="34" charset="-122"/>
                          <a:ea typeface="微软雅黑" pitchFamily="34" charset="-122"/>
                        </a:rPr>
                        <a:t>后台资金类交易</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r>
              <a:tr h="439219">
                <a:tc>
                  <a:txBody>
                    <a:bodyPr/>
                    <a:lstStyle/>
                    <a:p>
                      <a:pPr algn="ctr">
                        <a:spcAft>
                          <a:spcPts val="0"/>
                        </a:spcAft>
                      </a:pPr>
                      <a:r>
                        <a:rPr lang="en-US" sz="1600" kern="100" dirty="0" smtClean="0">
                          <a:latin typeface="微软雅黑" pitchFamily="34" charset="-122"/>
                          <a:ea typeface="微软雅黑" pitchFamily="34" charset="-122"/>
                        </a:rPr>
                        <a:t>3</a:t>
                      </a:r>
                      <a:endParaRPr lang="zh-CN" sz="1600" kern="100" dirty="0">
                        <a:latin typeface="微软雅黑" pitchFamily="34" charset="-122"/>
                        <a:ea typeface="微软雅黑" pitchFamily="34" charset="-122"/>
                      </a:endParaRPr>
                    </a:p>
                  </a:txBody>
                  <a:tcPr marL="68580" marR="68580" marT="0" marB="0" anchor="ctr"/>
                </a:tc>
                <a:tc>
                  <a:txBody>
                    <a:bodyPr/>
                    <a:lstStyle/>
                    <a:p>
                      <a:pPr marL="0" algn="l" defTabSz="457175" rtl="0" eaLnBrk="1" latinLnBrk="0" hangingPunct="1">
                        <a:lnSpc>
                          <a:spcPct val="120000"/>
                        </a:lnSpc>
                        <a:spcAft>
                          <a:spcPts val="0"/>
                        </a:spcAft>
                      </a:pPr>
                      <a:r>
                        <a:rPr lang="zh-CN" altLang="en-US" sz="1600" kern="1200" dirty="0">
                          <a:latin typeface="微软雅黑" pitchFamily="34" charset="-122"/>
                          <a:ea typeface="微软雅黑" pitchFamily="34" charset="-122"/>
                        </a:rPr>
                        <a:t>退货类交易</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600" kern="1200" dirty="0">
                          <a:latin typeface="微软雅黑" pitchFamily="34" charset="-122"/>
                          <a:ea typeface="微软雅黑" pitchFamily="34" charset="-122"/>
                        </a:rPr>
                        <a:t>后台资金类交易</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r>
              <a:tr h="439219">
                <a:tc>
                  <a:txBody>
                    <a:bodyPr/>
                    <a:lstStyle/>
                    <a:p>
                      <a:pPr marL="0" algn="ctr" defTabSz="457175" rtl="0" eaLnBrk="1" latinLnBrk="0" hangingPunct="1">
                        <a:lnSpc>
                          <a:spcPct val="120000"/>
                        </a:lnSpc>
                        <a:spcAft>
                          <a:spcPts val="0"/>
                        </a:spcAft>
                      </a:pPr>
                      <a:r>
                        <a:rPr lang="en-US" altLang="en-US" sz="1600" kern="1200" dirty="0" smtClean="0">
                          <a:latin typeface="微软雅黑" pitchFamily="34" charset="-122"/>
                          <a:ea typeface="微软雅黑" pitchFamily="34" charset="-122"/>
                        </a:rPr>
                        <a:t>4</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600" kern="1200" dirty="0">
                          <a:latin typeface="微软雅黑" pitchFamily="34" charset="-122"/>
                          <a:ea typeface="微软雅黑" pitchFamily="34" charset="-122"/>
                        </a:rPr>
                        <a:t>交易状态查询类交易</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600" kern="1200" dirty="0">
                          <a:latin typeface="微软雅黑" pitchFamily="34" charset="-122"/>
                          <a:ea typeface="微软雅黑" pitchFamily="34" charset="-122"/>
                        </a:rPr>
                        <a:t>查询类交易</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r>
              <a:tr h="381702">
                <a:tc>
                  <a:txBody>
                    <a:bodyPr/>
                    <a:lstStyle/>
                    <a:p>
                      <a:pPr marL="0" algn="ctr" defTabSz="457175" rtl="0" eaLnBrk="1" latinLnBrk="0" hangingPunct="1">
                        <a:lnSpc>
                          <a:spcPct val="120000"/>
                        </a:lnSpc>
                        <a:spcAft>
                          <a:spcPts val="0"/>
                        </a:spcAft>
                      </a:pPr>
                      <a:r>
                        <a:rPr lang="en-US" altLang="en-US" sz="1600" kern="1200" dirty="0" smtClean="0">
                          <a:latin typeface="微软雅黑" pitchFamily="34" charset="-122"/>
                          <a:ea typeface="微软雅黑" pitchFamily="34" charset="-122"/>
                        </a:rPr>
                        <a:t>5</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600" kern="1200" dirty="0">
                          <a:latin typeface="微软雅黑" pitchFamily="34" charset="-122"/>
                          <a:ea typeface="微软雅黑" pitchFamily="34" charset="-122"/>
                        </a:rPr>
                        <a:t>文件传输类交易</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c>
                  <a:txBody>
                    <a:bodyPr/>
                    <a:lstStyle/>
                    <a:p>
                      <a:pPr marL="0" algn="l" defTabSz="457175" rtl="0" eaLnBrk="1" latinLnBrk="0" hangingPunct="1">
                        <a:lnSpc>
                          <a:spcPct val="120000"/>
                        </a:lnSpc>
                        <a:spcAft>
                          <a:spcPts val="0"/>
                        </a:spcAft>
                      </a:pPr>
                      <a:r>
                        <a:rPr lang="zh-CN" altLang="en-US" sz="1600" kern="1200" dirty="0">
                          <a:latin typeface="微软雅黑" pitchFamily="34" charset="-122"/>
                          <a:ea typeface="微软雅黑" pitchFamily="34" charset="-122"/>
                        </a:rPr>
                        <a:t>后台非资金交易</a:t>
                      </a:r>
                      <a:endParaRPr lang="zh-CN" altLang="en-US" sz="1600" kern="1200" dirty="0">
                        <a:solidFill>
                          <a:schemeClr val="dk1"/>
                        </a:solidFill>
                        <a:latin typeface="微软雅黑" pitchFamily="34" charset="-122"/>
                        <a:ea typeface="微软雅黑" pitchFamily="34" charset="-122"/>
                        <a:cs typeface="+mn-cs"/>
                      </a:endParaRPr>
                    </a:p>
                  </a:txBody>
                  <a:tcPr marL="68580" marR="68580" marT="0" marB="0" anchor="ctr"/>
                </a:tc>
              </a:tr>
            </a:tbl>
          </a:graphicData>
        </a:graphic>
      </p:graphicFrame>
    </p:spTree>
    <p:extLst>
      <p:ext uri="{BB962C8B-B14F-4D97-AF65-F5344CB8AC3E}">
        <p14:creationId xmlns="" xmlns:p14="http://schemas.microsoft.com/office/powerpoint/2010/main" val="2982934745"/>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开发</a:t>
            </a:r>
            <a:r>
              <a:rPr lang="zh-CN" altLang="en-US" sz="2800" b="1" dirty="0" smtClean="0">
                <a:solidFill>
                  <a:srgbClr val="C00000"/>
                </a:solidFill>
                <a:latin typeface="微软雅黑" pitchFamily="34" charset="-122"/>
                <a:ea typeface="微软雅黑" pitchFamily="34" charset="-122"/>
              </a:rPr>
              <a:t>测试</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25" name="矩形 24"/>
          <p:cNvSpPr/>
          <p:nvPr/>
        </p:nvSpPr>
        <p:spPr>
          <a:xfrm>
            <a:off x="673794" y="858422"/>
            <a:ext cx="8614990" cy="1569634"/>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步骤三、指引接入开发测试</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742730" lvl="1"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根据</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中国银联全渠道商户接入测试指引</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手机网页支付产品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描述熟悉前台资金类</a:t>
            </a:r>
            <a:r>
              <a:rPr lang="zh-CN" altLang="en-US" sz="1600" kern="0" dirty="0" smtClean="0">
                <a:solidFill>
                  <a:srgbClr val="FF0000"/>
                </a:solidFill>
                <a:latin typeface="微软雅黑" panose="020B0503020204020204" pitchFamily="34" charset="-122"/>
                <a:ea typeface="微软雅黑" panose="020B0503020204020204" pitchFamily="34" charset="-122"/>
                <a:cs typeface="Myriad"/>
              </a:rPr>
              <a:t>交易的流程</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和</a:t>
            </a:r>
            <a:r>
              <a:rPr lang="zh-CN" altLang="en-US" sz="1600" kern="0" dirty="0" smtClean="0">
                <a:solidFill>
                  <a:srgbClr val="FF0000"/>
                </a:solidFill>
                <a:latin typeface="微软雅黑" panose="020B0503020204020204" pitchFamily="34" charset="-122"/>
                <a:ea typeface="微软雅黑" panose="020B0503020204020204" pitchFamily="34" charset="-122"/>
                <a:cs typeface="Myriad"/>
              </a:rPr>
              <a:t>开发方式</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742730" lvl="1"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第</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4</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部分</a:t>
            </a:r>
            <a:r>
              <a:rPr lang="zh-CN" altLang="zh-CN" sz="1600" kern="0" dirty="0" smtClean="0">
                <a:solidFill>
                  <a:schemeClr val="tx1"/>
                </a:solidFill>
                <a:latin typeface="微软雅黑" panose="020B0503020204020204" pitchFamily="34" charset="-122"/>
                <a:ea typeface="微软雅黑" panose="020B0503020204020204" pitchFamily="34" charset="-122"/>
                <a:cs typeface="Myriad"/>
              </a:rPr>
              <a:t>交易</a:t>
            </a:r>
            <a:r>
              <a:rPr lang="zh-CN" altLang="zh-CN" sz="1600" kern="0" dirty="0">
                <a:solidFill>
                  <a:schemeClr val="tx1"/>
                </a:solidFill>
                <a:latin typeface="微软雅黑" panose="020B0503020204020204" pitchFamily="34" charset="-122"/>
                <a:ea typeface="微软雅黑" panose="020B0503020204020204" pitchFamily="34" charset="-122"/>
                <a:cs typeface="Myriad"/>
              </a:rPr>
              <a:t>模式</a:t>
            </a:r>
            <a:r>
              <a:rPr lang="zh-CN" altLang="zh-CN" sz="1600" kern="0" dirty="0" smtClean="0">
                <a:solidFill>
                  <a:schemeClr val="tx1"/>
                </a:solidFill>
                <a:latin typeface="微软雅黑" panose="020B0503020204020204" pitchFamily="34" charset="-122"/>
                <a:ea typeface="微软雅黑" panose="020B0503020204020204" pitchFamily="34" charset="-122"/>
                <a:cs typeface="Myriad"/>
              </a:rPr>
              <a:t>说明</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p:txBody>
      </p:sp>
      <p:pic>
        <p:nvPicPr>
          <p:cNvPr id="7173" name="Picture 5"/>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5112320" y="4752578"/>
            <a:ext cx="1085850" cy="6762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12" name="Picture 20" descr="C:\Users\john\AppData\Roaming\Tencent\Users\56063649\QQ\WinTemp\RichOle\TKM@ZJN10W26}G%Q[}@E146.jpg"/>
          <p:cNvPicPr>
            <a:picLocks noChangeAspect="1" noChangeArrowheads="1"/>
          </p:cNvPicPr>
          <p:nvPr/>
        </p:nvPicPr>
        <p:blipFill>
          <a:blip r:embed="rId4"/>
          <a:srcRect/>
          <a:stretch>
            <a:fillRect/>
          </a:stretch>
        </p:blipFill>
        <p:spPr bwMode="auto">
          <a:xfrm>
            <a:off x="6840512" y="3888482"/>
            <a:ext cx="3172650" cy="2592288"/>
          </a:xfrm>
          <a:prstGeom prst="rect">
            <a:avLst/>
          </a:prstGeom>
          <a:noFill/>
        </p:spPr>
      </p:pic>
      <p:sp>
        <p:nvSpPr>
          <p:cNvPr id="13" name="矩形 12"/>
          <p:cNvSpPr/>
          <p:nvPr/>
        </p:nvSpPr>
        <p:spPr>
          <a:xfrm>
            <a:off x="647824" y="2448322"/>
            <a:ext cx="8712968" cy="1938966"/>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步骤四</a:t>
            </a: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-1-1</a:t>
            </a:r>
            <a:r>
              <a:rPr lang="zh-CN" altLang="en-US" sz="1600" b="1" kern="0" dirty="0">
                <a:solidFill>
                  <a:schemeClr val="tx1"/>
                </a:solidFill>
                <a:latin typeface="微软雅黑" panose="020B0503020204020204" pitchFamily="34" charset="-122"/>
                <a:ea typeface="微软雅黑" panose="020B0503020204020204" pitchFamily="34" charset="-122"/>
                <a:cs typeface="Myriad"/>
              </a:rPr>
              <a:t>、利用</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开发包（可选）</a:t>
            </a:r>
            <a:endParaRPr lang="en-US" altLang="zh-CN" sz="1600" b="1" kern="0" dirty="0">
              <a:solidFill>
                <a:schemeClr val="tx1"/>
              </a:solidFill>
              <a:latin typeface="微软雅黑" panose="020B0503020204020204" pitchFamily="34" charset="-122"/>
              <a:ea typeface="微软雅黑" panose="020B0503020204020204" pitchFamily="34" charset="-122"/>
              <a:cs typeface="Myriad"/>
            </a:endParaRPr>
          </a:p>
          <a:p>
            <a:pPr marL="742730" lvl="1" indent="-285667">
              <a:lnSpc>
                <a:spcPct val="150000"/>
              </a:lnSpc>
              <a:buClr>
                <a:srgbClr val="C00000"/>
              </a:buClr>
              <a:buFont typeface="Wingdings" pitchFamily="2" charset="2"/>
              <a:buChar char="ü"/>
            </a:pPr>
            <a:r>
              <a:rPr lang="zh-CN" altLang="en-US" sz="1600" kern="0" dirty="0">
                <a:solidFill>
                  <a:schemeClr val="tx1"/>
                </a:solidFill>
                <a:latin typeface="微软雅黑" panose="020B0503020204020204" pitchFamily="34" charset="-122"/>
                <a:ea typeface="微软雅黑" panose="020B0503020204020204" pitchFamily="34" charset="-122"/>
                <a:cs typeface="Myriad"/>
              </a:rPr>
              <a:t>第</a:t>
            </a:r>
            <a:r>
              <a:rPr lang="en-US" altLang="zh-CN" sz="1600" kern="0" dirty="0">
                <a:solidFill>
                  <a:schemeClr val="tx1"/>
                </a:solidFill>
                <a:latin typeface="微软雅黑" panose="020B0503020204020204" pitchFamily="34" charset="-122"/>
                <a:ea typeface="微软雅黑" panose="020B0503020204020204" pitchFamily="34" charset="-122"/>
                <a:cs typeface="Myriad"/>
              </a:rPr>
              <a:t>5</a:t>
            </a:r>
            <a:r>
              <a:rPr lang="zh-CN" altLang="en-US" sz="1600" kern="0" dirty="0">
                <a:solidFill>
                  <a:schemeClr val="tx1"/>
                </a:solidFill>
                <a:latin typeface="微软雅黑" panose="020B0503020204020204" pitchFamily="34" charset="-122"/>
                <a:ea typeface="微软雅黑" panose="020B0503020204020204" pitchFamily="34" charset="-122"/>
                <a:cs typeface="Myriad"/>
              </a:rPr>
              <a:t>部分开发步骤向导</a:t>
            </a:r>
            <a:r>
              <a:rPr lang="en-US" altLang="zh-CN" sz="1600" kern="0" dirty="0">
                <a:solidFill>
                  <a:schemeClr val="tx1"/>
                </a:solidFill>
                <a:latin typeface="微软雅黑" panose="020B0503020204020204" pitchFamily="34" charset="-122"/>
                <a:ea typeface="微软雅黑" panose="020B0503020204020204" pitchFamily="34" charset="-122"/>
                <a:cs typeface="Myriad"/>
              </a:rPr>
              <a:t>&amp;</a:t>
            </a:r>
            <a:r>
              <a:rPr lang="zh-CN" altLang="en-US" sz="1600" kern="0" dirty="0">
                <a:solidFill>
                  <a:schemeClr val="tx1"/>
                </a:solidFill>
                <a:latin typeface="微软雅黑" panose="020B0503020204020204" pitchFamily="34" charset="-122"/>
                <a:ea typeface="微软雅黑" panose="020B0503020204020204" pitchFamily="34" charset="-122"/>
                <a:cs typeface="Myriad"/>
              </a:rPr>
              <a:t>第</a:t>
            </a:r>
            <a:r>
              <a:rPr lang="en-US" altLang="zh-CN" sz="1600" kern="0" dirty="0">
                <a:solidFill>
                  <a:schemeClr val="tx1"/>
                </a:solidFill>
                <a:latin typeface="微软雅黑" panose="020B0503020204020204" pitchFamily="34" charset="-122"/>
                <a:ea typeface="微软雅黑" panose="020B0503020204020204" pitchFamily="34" charset="-122"/>
                <a:cs typeface="Myriad"/>
              </a:rPr>
              <a:t>11</a:t>
            </a:r>
            <a:r>
              <a:rPr lang="zh-CN" altLang="en-US" sz="1600" kern="0" dirty="0">
                <a:solidFill>
                  <a:schemeClr val="tx1"/>
                </a:solidFill>
                <a:latin typeface="微软雅黑" panose="020B0503020204020204" pitchFamily="34" charset="-122"/>
                <a:ea typeface="微软雅黑" panose="020B0503020204020204" pitchFamily="34" charset="-122"/>
                <a:cs typeface="Myriad"/>
              </a:rPr>
              <a:t>部分开发包插件使用</a:t>
            </a:r>
            <a:endParaRPr lang="en-US" altLang="zh-CN" sz="1600" kern="0" dirty="0">
              <a:solidFill>
                <a:schemeClr val="tx1"/>
              </a:solidFill>
              <a:latin typeface="微软雅黑" panose="020B0503020204020204" pitchFamily="34" charset="-122"/>
              <a:ea typeface="微软雅黑" panose="020B0503020204020204" pitchFamily="34" charset="-122"/>
              <a:cs typeface="Myriad"/>
            </a:endParaRPr>
          </a:p>
          <a:p>
            <a:pPr marL="742730" lvl="1" indent="-285667">
              <a:lnSpc>
                <a:spcPct val="150000"/>
              </a:lnSpc>
              <a:buClr>
                <a:srgbClr val="C00000"/>
              </a:buClr>
              <a:buFont typeface="Wingdings" pitchFamily="2" charset="2"/>
              <a:buChar char="ü"/>
            </a:pPr>
            <a:r>
              <a:rPr lang="zh-CN" altLang="en-US" sz="1600" kern="0" dirty="0">
                <a:solidFill>
                  <a:schemeClr val="tx1"/>
                </a:solidFill>
                <a:latin typeface="微软雅黑" panose="020B0503020204020204" pitchFamily="34" charset="-122"/>
                <a:ea typeface="微软雅黑" panose="020B0503020204020204" pitchFamily="34" charset="-122"/>
                <a:cs typeface="Myriad"/>
              </a:rPr>
              <a:t>目前多种语言的开发包，包括</a:t>
            </a:r>
            <a:r>
              <a:rPr lang="en-US" altLang="zh-CN" sz="1600" kern="0" dirty="0">
                <a:solidFill>
                  <a:schemeClr val="tx1"/>
                </a:solidFill>
                <a:latin typeface="微软雅黑" panose="020B0503020204020204" pitchFamily="34" charset="-122"/>
                <a:ea typeface="微软雅黑" panose="020B0503020204020204" pitchFamily="34" charset="-122"/>
                <a:cs typeface="Myriad"/>
              </a:rPr>
              <a:t>java, </a:t>
            </a:r>
            <a:r>
              <a:rPr lang="en-US" altLang="zh-CN" sz="1600" kern="0" dirty="0" err="1">
                <a:solidFill>
                  <a:schemeClr val="tx1"/>
                </a:solidFill>
                <a:latin typeface="微软雅黑" panose="020B0503020204020204" pitchFamily="34" charset="-122"/>
                <a:ea typeface="微软雅黑" panose="020B0503020204020204" pitchFamily="34" charset="-122"/>
                <a:cs typeface="Myriad"/>
              </a:rPr>
              <a:t>php</a:t>
            </a:r>
            <a:r>
              <a:rPr lang="en-US" altLang="zh-CN" sz="1600" kern="0" dirty="0">
                <a:solidFill>
                  <a:schemeClr val="tx1"/>
                </a:solidFill>
                <a:latin typeface="微软雅黑" panose="020B0503020204020204" pitchFamily="34" charset="-122"/>
                <a:ea typeface="微软雅黑" panose="020B0503020204020204" pitchFamily="34" charset="-122"/>
                <a:cs typeface="Myriad"/>
              </a:rPr>
              <a:t>, </a:t>
            </a:r>
            <a:r>
              <a:rPr lang="en-US" altLang="zh-CN" sz="1600" kern="0" dirty="0" err="1">
                <a:solidFill>
                  <a:schemeClr val="tx1"/>
                </a:solidFill>
                <a:latin typeface="微软雅黑" panose="020B0503020204020204" pitchFamily="34" charset="-122"/>
                <a:ea typeface="微软雅黑" panose="020B0503020204020204" pitchFamily="34" charset="-122"/>
                <a:cs typeface="Myriad"/>
              </a:rPr>
              <a:t>.net</a:t>
            </a:r>
            <a:endParaRPr lang="en-US" altLang="zh-CN" sz="1600" kern="0" dirty="0">
              <a:solidFill>
                <a:schemeClr val="tx1"/>
              </a:solidFill>
              <a:latin typeface="微软雅黑" panose="020B0503020204020204" pitchFamily="34" charset="-122"/>
              <a:ea typeface="微软雅黑" panose="020B0503020204020204" pitchFamily="34" charset="-122"/>
              <a:cs typeface="Myriad"/>
            </a:endParaRPr>
          </a:p>
          <a:p>
            <a:pPr marL="742730" lvl="1" indent="-285667">
              <a:lnSpc>
                <a:spcPct val="150000"/>
              </a:lnSpc>
              <a:buClr>
                <a:srgbClr val="C00000"/>
              </a:buClr>
              <a:buFont typeface="Wingdings" pitchFamily="2" charset="2"/>
              <a:buChar char="ü"/>
            </a:pPr>
            <a:r>
              <a:rPr lang="zh-CN" altLang="en-US" sz="1600" kern="0" dirty="0">
                <a:solidFill>
                  <a:schemeClr val="tx1"/>
                </a:solidFill>
                <a:latin typeface="微软雅黑" panose="020B0503020204020204" pitchFamily="34" charset="-122"/>
                <a:ea typeface="微软雅黑" panose="020B0503020204020204" pitchFamily="34" charset="-122"/>
                <a:cs typeface="Myriad"/>
              </a:rPr>
              <a:t>如果采用</a:t>
            </a:r>
            <a:r>
              <a:rPr lang="en-US" altLang="zh-CN" sz="1600" kern="0" dirty="0">
                <a:solidFill>
                  <a:schemeClr val="tx1"/>
                </a:solidFill>
                <a:latin typeface="微软雅黑" panose="020B0503020204020204" pitchFamily="34" charset="-122"/>
                <a:ea typeface="微软雅黑" panose="020B0503020204020204" pitchFamily="34" charset="-122"/>
                <a:cs typeface="Myriad"/>
              </a:rPr>
              <a:t>java</a:t>
            </a:r>
            <a:r>
              <a:rPr lang="zh-CN" altLang="en-US" sz="1600" kern="0" dirty="0">
                <a:solidFill>
                  <a:schemeClr val="tx1"/>
                </a:solidFill>
                <a:latin typeface="微软雅黑" panose="020B0503020204020204" pitchFamily="34" charset="-122"/>
                <a:ea typeface="微软雅黑" panose="020B0503020204020204" pitchFamily="34" charset="-122"/>
                <a:cs typeface="Myriad"/>
              </a:rPr>
              <a:t>，则根据交易类型查看“开发包</a:t>
            </a:r>
            <a:r>
              <a:rPr lang="en-US" altLang="zh-CN" sz="1600" kern="0" dirty="0">
                <a:solidFill>
                  <a:schemeClr val="tx1"/>
                </a:solidFill>
                <a:latin typeface="微软雅黑" panose="020B0503020204020204" pitchFamily="34" charset="-122"/>
                <a:ea typeface="微软雅黑" panose="020B0503020204020204" pitchFamily="34" charset="-122"/>
                <a:cs typeface="Myriad"/>
              </a:rPr>
              <a:t>—Java Version SDK (</a:t>
            </a:r>
            <a:r>
              <a:rPr lang="zh-CN" altLang="en-US" sz="1600" kern="0" dirty="0">
                <a:solidFill>
                  <a:schemeClr val="tx1"/>
                </a:solidFill>
                <a:latin typeface="微软雅黑" panose="020B0503020204020204" pitchFamily="34" charset="-122"/>
                <a:ea typeface="微软雅黑" panose="020B0503020204020204" pitchFamily="34" charset="-122"/>
                <a:cs typeface="Myriad"/>
              </a:rPr>
              <a:t>通用版</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示例代码</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en-US" altLang="zh-CN" sz="1600" kern="0" dirty="0" err="1">
                <a:solidFill>
                  <a:schemeClr val="tx1"/>
                </a:solidFill>
                <a:latin typeface="微软雅黑" panose="020B0503020204020204" pitchFamily="34" charset="-122"/>
                <a:ea typeface="微软雅黑" panose="020B0503020204020204" pitchFamily="34" charset="-122"/>
                <a:cs typeface="Myriad"/>
              </a:rPr>
              <a:t>readme.doc</a:t>
            </a:r>
            <a:r>
              <a:rPr lang="zh-CN" altLang="en-US" sz="1600" kern="0" dirty="0">
                <a:solidFill>
                  <a:schemeClr val="tx1"/>
                </a:solidFill>
                <a:latin typeface="微软雅黑" panose="020B0503020204020204" pitchFamily="34" charset="-122"/>
                <a:ea typeface="微软雅黑" panose="020B0503020204020204" pitchFamily="34" charset="-122"/>
                <a:cs typeface="Myriad"/>
              </a:rPr>
              <a:t>”中对应的接口程序链接，如右图</a:t>
            </a:r>
            <a:endParaRPr lang="en-US" altLang="zh-CN" sz="1600" kern="0" dirty="0">
              <a:solidFill>
                <a:schemeClr val="tx1"/>
              </a:solidFill>
              <a:latin typeface="微软雅黑" panose="020B0503020204020204" pitchFamily="34" charset="-122"/>
              <a:ea typeface="微软雅黑" panose="020B0503020204020204" pitchFamily="34" charset="-122"/>
              <a:cs typeface="Myriad"/>
            </a:endParaRPr>
          </a:p>
        </p:txBody>
      </p:sp>
      <p:pic>
        <p:nvPicPr>
          <p:cNvPr id="15" name="Picture 3"/>
          <p:cNvPicPr>
            <a:picLocks noChangeAspect="1" noChangeArrowheads="1"/>
          </p:cNvPicPr>
          <p:nvPr/>
        </p:nvPicPr>
        <p:blipFill>
          <a:blip r:embed="rId5">
            <a:extLst>
              <a:ext uri="{28A0092B-C50C-407E-A947-70E740481C1C}">
                <a14:useLocalDpi xmlns="" xmlns:a14="http://schemas.microsoft.com/office/drawing/2010/main" val="0"/>
              </a:ext>
            </a:extLst>
          </a:blip>
          <a:srcRect/>
          <a:stretch>
            <a:fillRect/>
          </a:stretch>
        </p:blipFill>
        <p:spPr bwMode="auto">
          <a:xfrm>
            <a:off x="719832" y="4810834"/>
            <a:ext cx="1700411" cy="64032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16" name="Picture 4"/>
          <p:cNvPicPr>
            <a:picLocks noChangeAspect="1" noChangeArrowheads="1"/>
          </p:cNvPicPr>
          <p:nvPr/>
        </p:nvPicPr>
        <p:blipFill>
          <a:blip r:embed="rId6">
            <a:extLst>
              <a:ext uri="{28A0092B-C50C-407E-A947-70E740481C1C}">
                <a14:useLocalDpi xmlns="" xmlns:a14="http://schemas.microsoft.com/office/drawing/2010/main" val="0"/>
              </a:ext>
            </a:extLst>
          </a:blip>
          <a:srcRect/>
          <a:stretch>
            <a:fillRect/>
          </a:stretch>
        </p:blipFill>
        <p:spPr bwMode="auto">
          <a:xfrm>
            <a:off x="3024088" y="4594810"/>
            <a:ext cx="1574676" cy="10218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14" name="右箭头 13"/>
          <p:cNvSpPr/>
          <p:nvPr/>
        </p:nvSpPr>
        <p:spPr bwMode="auto">
          <a:xfrm>
            <a:off x="2520032" y="4886334"/>
            <a:ext cx="382465" cy="428625"/>
          </a:xfrm>
          <a:prstGeom prst="rightArrow">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18" name="右箭头 17"/>
          <p:cNvSpPr/>
          <p:nvPr/>
        </p:nvSpPr>
        <p:spPr bwMode="auto">
          <a:xfrm>
            <a:off x="4680272" y="4886334"/>
            <a:ext cx="382465" cy="428625"/>
          </a:xfrm>
          <a:prstGeom prst="rightArrow">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21" name="右箭头 20"/>
          <p:cNvSpPr/>
          <p:nvPr/>
        </p:nvSpPr>
        <p:spPr bwMode="auto">
          <a:xfrm>
            <a:off x="6264448" y="4886334"/>
            <a:ext cx="382465" cy="428625"/>
          </a:xfrm>
          <a:prstGeom prst="rightArrow">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Tree>
    <p:extLst>
      <p:ext uri="{BB962C8B-B14F-4D97-AF65-F5344CB8AC3E}">
        <p14:creationId xmlns="" xmlns:p14="http://schemas.microsoft.com/office/powerpoint/2010/main" val="378702715"/>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开发</a:t>
            </a:r>
            <a:r>
              <a:rPr lang="zh-CN" altLang="en-US" sz="2800" b="1" dirty="0" smtClean="0">
                <a:solidFill>
                  <a:srgbClr val="C00000"/>
                </a:solidFill>
                <a:latin typeface="微软雅黑" pitchFamily="34" charset="-122"/>
                <a:ea typeface="微软雅黑" pitchFamily="34" charset="-122"/>
              </a:rPr>
              <a:t>测试</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25" name="矩形 24"/>
          <p:cNvSpPr/>
          <p:nvPr/>
        </p:nvSpPr>
        <p:spPr>
          <a:xfrm>
            <a:off x="647824" y="858424"/>
            <a:ext cx="8470976" cy="1938966"/>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步骤四</a:t>
            </a: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-1-2</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、修改相关文件（可选）</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914400" lvl="4"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修改  *</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.java</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：打开接口程序文件，根据注释修改前台应答地址、后台通知地址、商户信息、订单信息等</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914400" lvl="4"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修改配置文件信息：修改“开发包</a:t>
            </a:r>
            <a:r>
              <a:rPr lang="en-US" altLang="zh-CN" sz="1600" kern="0" dirty="0">
                <a:solidFill>
                  <a:schemeClr val="tx1"/>
                </a:solidFill>
                <a:latin typeface="微软雅黑" panose="020B0503020204020204" pitchFamily="34" charset="-122"/>
                <a:ea typeface="微软雅黑" panose="020B0503020204020204" pitchFamily="34" charset="-122"/>
                <a:cs typeface="Myriad"/>
              </a:rPr>
              <a:t>—Java Version SDK (</a:t>
            </a:r>
            <a:r>
              <a:rPr lang="zh-CN" altLang="en-US" sz="1600" kern="0" dirty="0">
                <a:solidFill>
                  <a:schemeClr val="tx1"/>
                </a:solidFill>
                <a:latin typeface="微软雅黑" panose="020B0503020204020204" pitchFamily="34" charset="-122"/>
                <a:ea typeface="微软雅黑" panose="020B0503020204020204" pitchFamily="34" charset="-122"/>
                <a:cs typeface="Myriad"/>
              </a:rPr>
              <a:t>通用版</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配置文件</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入网测试环境”中的配置文件</a:t>
            </a:r>
            <a:r>
              <a:rPr lang="zh-CN" altLang="en-US" sz="1600" kern="0" dirty="0">
                <a:solidFill>
                  <a:schemeClr val="tx1"/>
                </a:solidFill>
                <a:latin typeface="微软雅黑" panose="020B0503020204020204" pitchFamily="34" charset="-122"/>
                <a:ea typeface="微软雅黑" panose="020B0503020204020204" pitchFamily="34" charset="-122"/>
                <a:cs typeface="Myriad"/>
              </a:rPr>
              <a:t>。修改说明详见第</a:t>
            </a:r>
            <a:r>
              <a:rPr lang="en-US" altLang="zh-CN" sz="1600" kern="0" dirty="0">
                <a:solidFill>
                  <a:schemeClr val="tx1"/>
                </a:solidFill>
                <a:latin typeface="微软雅黑" panose="020B0503020204020204" pitchFamily="34" charset="-122"/>
                <a:ea typeface="微软雅黑" panose="020B0503020204020204" pitchFamily="34" charset="-122"/>
                <a:cs typeface="Myriad"/>
              </a:rPr>
              <a:t>11</a:t>
            </a:r>
            <a:r>
              <a:rPr lang="zh-CN" altLang="en-US" sz="1600" kern="0" dirty="0">
                <a:solidFill>
                  <a:schemeClr val="tx1"/>
                </a:solidFill>
                <a:latin typeface="微软雅黑" panose="020B0503020204020204" pitchFamily="34" charset="-122"/>
                <a:ea typeface="微软雅黑" panose="020B0503020204020204" pitchFamily="34" charset="-122"/>
                <a:cs typeface="Myriad"/>
              </a:rPr>
              <a:t>部分开发包插件</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使用</a:t>
            </a:r>
            <a:endParaRPr lang="en-US" altLang="zh-CN" sz="1600" kern="0" dirty="0">
              <a:solidFill>
                <a:schemeClr val="tx1"/>
              </a:solidFill>
              <a:latin typeface="微软雅黑" panose="020B0503020204020204" pitchFamily="34" charset="-122"/>
              <a:ea typeface="微软雅黑" panose="020B0503020204020204" pitchFamily="34" charset="-122"/>
              <a:cs typeface="Myriad"/>
            </a:endParaRPr>
          </a:p>
        </p:txBody>
      </p:sp>
      <p:pic>
        <p:nvPicPr>
          <p:cNvPr id="2081" name="Picture 33"/>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1223888" y="2880370"/>
            <a:ext cx="1971675" cy="12573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2083" name="Picture 35"/>
          <p:cNvPicPr>
            <a:picLocks noChangeAspect="1" noChangeArrowheads="1"/>
          </p:cNvPicPr>
          <p:nvPr/>
        </p:nvPicPr>
        <p:blipFill>
          <a:blip r:embed="rId4">
            <a:extLst>
              <a:ext uri="{28A0092B-C50C-407E-A947-70E740481C1C}">
                <a14:useLocalDpi xmlns="" xmlns:a14="http://schemas.microsoft.com/office/drawing/2010/main" val="0"/>
              </a:ext>
            </a:extLst>
          </a:blip>
          <a:srcRect/>
          <a:stretch>
            <a:fillRect/>
          </a:stretch>
        </p:blipFill>
        <p:spPr bwMode="auto">
          <a:xfrm>
            <a:off x="6427489" y="3294708"/>
            <a:ext cx="1781175" cy="4286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13" name="矩形 12"/>
          <p:cNvSpPr/>
          <p:nvPr/>
        </p:nvSpPr>
        <p:spPr>
          <a:xfrm>
            <a:off x="647824" y="4325780"/>
            <a:ext cx="8470976" cy="1938966"/>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步骤四</a:t>
            </a: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-2</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、自行开发（可选）</a:t>
            </a:r>
          </a:p>
          <a:p>
            <a:pPr marL="914400" lvl="4"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根据</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中国银联全渠道支付平台</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产品接口规范</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商户卷</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第</a:t>
            </a:r>
            <a:r>
              <a:rPr lang="en-US" altLang="zh-CN" sz="1600" kern="0" dirty="0">
                <a:solidFill>
                  <a:schemeClr val="tx1"/>
                </a:solidFill>
                <a:latin typeface="微软雅黑" panose="020B0503020204020204" pitchFamily="34" charset="-122"/>
                <a:ea typeface="微软雅黑" panose="020B0503020204020204" pitchFamily="34" charset="-122"/>
                <a:cs typeface="Myriad"/>
              </a:rPr>
              <a:t>1</a:t>
            </a:r>
            <a:r>
              <a:rPr lang="zh-CN" altLang="en-US" sz="1600" kern="0" dirty="0">
                <a:solidFill>
                  <a:schemeClr val="tx1"/>
                </a:solidFill>
                <a:latin typeface="微软雅黑" panose="020B0503020204020204" pitchFamily="34" charset="-122"/>
                <a:ea typeface="微软雅黑" panose="020B0503020204020204" pitchFamily="34" charset="-122"/>
                <a:cs typeface="Myriad"/>
              </a:rPr>
              <a:t>部分 互联网支付跳转产品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手机网页支付</a:t>
            </a:r>
            <a:r>
              <a:rPr lang="zh-CN" altLang="en-US" sz="1600" kern="0" dirty="0">
                <a:solidFill>
                  <a:schemeClr val="tx1"/>
                </a:solidFill>
                <a:latin typeface="微软雅黑" panose="020B0503020204020204" pitchFamily="34" charset="-122"/>
                <a:ea typeface="微软雅黑" panose="020B0503020204020204" pitchFamily="34" charset="-122"/>
                <a:cs typeface="Myriad"/>
              </a:rPr>
              <a:t>产品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自行开发交易接口</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914400" lvl="4"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其中前台应答、后台通知、查询接口、签名、加密等详细说明参见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中国银联全渠道商户接入测试指引</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手机网页支付</a:t>
            </a:r>
            <a:r>
              <a:rPr lang="zh-CN" altLang="en-US" sz="1600" kern="0" dirty="0">
                <a:solidFill>
                  <a:schemeClr val="tx1"/>
                </a:solidFill>
                <a:latin typeface="微软雅黑" panose="020B0503020204020204" pitchFamily="34" charset="-122"/>
                <a:ea typeface="微软雅黑" panose="020B0503020204020204" pitchFamily="34" charset="-122"/>
                <a:cs typeface="Myriad"/>
              </a:rPr>
              <a:t>产品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中第</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6</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部分至第</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9</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部分的说明</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p:txBody>
      </p:sp>
      <p:sp>
        <p:nvSpPr>
          <p:cNvPr id="15" name="右箭头 14"/>
          <p:cNvSpPr/>
          <p:nvPr/>
        </p:nvSpPr>
        <p:spPr bwMode="auto">
          <a:xfrm>
            <a:off x="3528144" y="3292996"/>
            <a:ext cx="382464" cy="428625"/>
          </a:xfrm>
          <a:prstGeom prst="rightArrow">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16" name="右箭头 15"/>
          <p:cNvSpPr/>
          <p:nvPr/>
        </p:nvSpPr>
        <p:spPr bwMode="auto">
          <a:xfrm>
            <a:off x="5881984" y="3296419"/>
            <a:ext cx="382464" cy="428625"/>
          </a:xfrm>
          <a:prstGeom prst="rightArrow">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pic>
        <p:nvPicPr>
          <p:cNvPr id="17" name="Picture 2"/>
          <p:cNvPicPr>
            <a:picLocks noChangeAspect="1" noChangeArrowheads="1"/>
          </p:cNvPicPr>
          <p:nvPr/>
        </p:nvPicPr>
        <p:blipFill>
          <a:blip r:embed="rId5"/>
          <a:srcRect/>
          <a:stretch>
            <a:fillRect/>
          </a:stretch>
        </p:blipFill>
        <p:spPr bwMode="auto">
          <a:xfrm>
            <a:off x="4259266" y="3171822"/>
            <a:ext cx="1352550" cy="657225"/>
          </a:xfrm>
          <a:prstGeom prst="rect">
            <a:avLst/>
          </a:prstGeom>
          <a:noFill/>
          <a:ln w="9525">
            <a:noFill/>
            <a:miter lim="800000"/>
            <a:headEnd/>
            <a:tailEnd/>
          </a:ln>
          <a:effectLst/>
        </p:spPr>
      </p:pic>
    </p:spTree>
    <p:extLst>
      <p:ext uri="{BB962C8B-B14F-4D97-AF65-F5344CB8AC3E}">
        <p14:creationId xmlns="" xmlns:p14="http://schemas.microsoft.com/office/powerpoint/2010/main" val="3799346013"/>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开发</a:t>
            </a:r>
            <a:r>
              <a:rPr lang="zh-CN" altLang="en-US" sz="2800" b="1" dirty="0" smtClean="0">
                <a:solidFill>
                  <a:srgbClr val="C00000"/>
                </a:solidFill>
                <a:latin typeface="微软雅黑" pitchFamily="34" charset="-122"/>
                <a:ea typeface="微软雅黑" pitchFamily="34" charset="-122"/>
              </a:rPr>
              <a:t>测试</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25" name="矩形 24"/>
          <p:cNvSpPr/>
          <p:nvPr/>
        </p:nvSpPr>
        <p:spPr>
          <a:xfrm>
            <a:off x="673794" y="858424"/>
            <a:ext cx="8470976" cy="674028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0" lvl="4" indent="-285667">
              <a:lnSpc>
                <a:spcPct val="150000"/>
              </a:lnSpc>
              <a:buClr>
                <a:srgbClr val="C00000"/>
              </a:buClr>
              <a:buFont typeface="Wingdings" pitchFamily="2" charset="2"/>
              <a:buChar char="n"/>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步骤五、交易联调测试</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914132" lvl="6" indent="-285667">
              <a:lnSpc>
                <a:spcPct val="150000"/>
              </a:lnSpc>
              <a:buClr>
                <a:srgbClr val="C00000"/>
              </a:buClr>
            </a:pP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	</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sym typeface="Wingdings" pitchFamily="2" charset="2"/>
              </a:rPr>
              <a:t>银联提供的联调测试环境进行联机接口验证测试，提供给商户</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sym typeface="Wingdings" pitchFamily="2" charset="2"/>
              </a:rPr>
              <a:t>两种测试方式</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sym typeface="Wingdings" pitchFamily="2" charset="2"/>
              </a:rPr>
              <a:t>；</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sym typeface="Wingdings" pitchFamily="2" charset="2"/>
            </a:endParaRPr>
          </a:p>
          <a:p>
            <a:pPr marL="914132" lvl="6"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自助测试平台</a:t>
            </a:r>
            <a:r>
              <a:rPr lang="en-US" altLang="zh-CN" sz="1600" kern="0" dirty="0">
                <a:solidFill>
                  <a:schemeClr val="tx1"/>
                </a:solidFill>
                <a:latin typeface="微软雅黑" panose="020B0503020204020204" pitchFamily="34" charset="-122"/>
                <a:ea typeface="微软雅黑" panose="020B0503020204020204" pitchFamily="34" charset="-122"/>
                <a:cs typeface="Myriad"/>
              </a:rPr>
              <a:t>https://</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open.unionpay.com</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914132" lvl="6"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sym typeface="Wingdings" pitchFamily="2" charset="2"/>
              </a:rPr>
              <a:t>人工测试：请参见测试指引</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中国银联全渠道商户接入测试指引</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手机网页支付产品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中第</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2</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部分和第</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3</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部分的说明，包括测试卡信息等</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 </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步骤六、</a:t>
            </a:r>
            <a:r>
              <a:rPr lang="zh-CN" altLang="en-US" sz="1600" b="1" kern="0" dirty="0">
                <a:solidFill>
                  <a:schemeClr val="tx1"/>
                </a:solidFill>
                <a:latin typeface="微软雅黑" panose="020B0503020204020204" pitchFamily="34" charset="-122"/>
                <a:ea typeface="微软雅黑" panose="020B0503020204020204" pitchFamily="34" charset="-122"/>
                <a:cs typeface="Myriad"/>
              </a:rPr>
              <a:t>测试</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对账文件</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914400" lvl="6"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联机接口需要调用调用“文件传输类交易”接口下载对账文件。 请参考</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中国银联全渠道支付平台</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产品接口规范</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商户卷</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第</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1</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部分 互联网支付跳转产品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手机网页支付产品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中对账文件的说明</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0" lvl="6" indent="-285667">
              <a:lnSpc>
                <a:spcPct val="150000"/>
              </a:lnSpc>
              <a:buClr>
                <a:srgbClr val="C00000"/>
              </a:buClr>
              <a:buFont typeface="Wingdings" pitchFamily="2" charset="2"/>
              <a:buChar char="n"/>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步骤七、投产上线</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914400" lvl="6" indent="-285667">
              <a:lnSpc>
                <a:spcPct val="150000"/>
              </a:lnSpc>
              <a:buClr>
                <a:srgbClr val="C00000"/>
              </a:buClr>
              <a:buFont typeface="Wingdings" pitchFamily="2" charset="2"/>
              <a:buChar char="ü"/>
            </a:pP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CFCA</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证书申请：</a:t>
            </a:r>
            <a:r>
              <a:rPr lang="zh-CN" altLang="en-US" sz="1600" kern="0" dirty="0">
                <a:solidFill>
                  <a:schemeClr val="tx1"/>
                </a:solidFill>
                <a:latin typeface="微软雅黑" panose="020B0503020204020204" pitchFamily="34" charset="-122"/>
                <a:ea typeface="微软雅黑" panose="020B0503020204020204" pitchFamily="34" charset="-122"/>
                <a:cs typeface="Myriad"/>
                <a:sym typeface="Wingdings" pitchFamily="2" charset="2"/>
              </a:rPr>
              <a:t>请参见测试指引</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中国银联全渠道商户接入测试指引</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手机网页支付</a:t>
            </a:r>
            <a:r>
              <a:rPr lang="zh-CN" altLang="en-US" sz="1600" kern="0" dirty="0">
                <a:solidFill>
                  <a:schemeClr val="tx1"/>
                </a:solidFill>
                <a:latin typeface="微软雅黑" panose="020B0503020204020204" pitchFamily="34" charset="-122"/>
                <a:ea typeface="微软雅黑" panose="020B0503020204020204" pitchFamily="34" charset="-122"/>
                <a:cs typeface="Myriad"/>
              </a:rPr>
              <a:t>产品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第</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10</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部分证书相关说明</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914400" lvl="6"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修改配置文件：</a:t>
            </a:r>
            <a:r>
              <a:rPr lang="zh-CN" altLang="en-US" sz="1600" kern="0" dirty="0">
                <a:solidFill>
                  <a:schemeClr val="tx1"/>
                </a:solidFill>
                <a:latin typeface="微软雅黑" panose="020B0503020204020204" pitchFamily="34" charset="-122"/>
                <a:ea typeface="微软雅黑" panose="020B0503020204020204" pitchFamily="34" charset="-122"/>
                <a:cs typeface="Myriad"/>
              </a:rPr>
              <a:t>修改“开发包</a:t>
            </a:r>
            <a:r>
              <a:rPr lang="en-US" altLang="zh-CN" sz="1600" kern="0" dirty="0">
                <a:solidFill>
                  <a:schemeClr val="tx1"/>
                </a:solidFill>
                <a:latin typeface="微软雅黑" panose="020B0503020204020204" pitchFamily="34" charset="-122"/>
                <a:ea typeface="微软雅黑" panose="020B0503020204020204" pitchFamily="34" charset="-122"/>
                <a:cs typeface="Myriad"/>
              </a:rPr>
              <a:t>—Java Version SDK (</a:t>
            </a:r>
            <a:r>
              <a:rPr lang="zh-CN" altLang="en-US" sz="1600" kern="0" dirty="0">
                <a:solidFill>
                  <a:schemeClr val="tx1"/>
                </a:solidFill>
                <a:latin typeface="微软雅黑" panose="020B0503020204020204" pitchFamily="34" charset="-122"/>
                <a:ea typeface="微软雅黑" panose="020B0503020204020204" pitchFamily="34" charset="-122"/>
                <a:cs typeface="Myriad"/>
              </a:rPr>
              <a:t>通用版</a:t>
            </a:r>
            <a:r>
              <a:rPr lang="en-US" altLang="zh-CN" sz="1600" kern="0" dirty="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a:solidFill>
                  <a:schemeClr val="tx1"/>
                </a:solidFill>
                <a:latin typeface="微软雅黑" panose="020B0503020204020204" pitchFamily="34" charset="-122"/>
                <a:ea typeface="微软雅黑" panose="020B0503020204020204" pitchFamily="34" charset="-122"/>
                <a:cs typeface="Myriad"/>
              </a:rPr>
              <a:t>配置文件</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生产环境”</a:t>
            </a:r>
            <a:r>
              <a:rPr lang="zh-CN" altLang="en-US" sz="1600" kern="0" dirty="0">
                <a:solidFill>
                  <a:schemeClr val="tx1"/>
                </a:solidFill>
                <a:latin typeface="微软雅黑" panose="020B0503020204020204" pitchFamily="34" charset="-122"/>
                <a:ea typeface="微软雅黑" panose="020B0503020204020204" pitchFamily="34" charset="-122"/>
                <a:cs typeface="Myriad"/>
              </a:rPr>
              <a:t>中的</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配置文件并替换原入网测试环境中的配置文件。</a:t>
            </a:r>
            <a:r>
              <a:rPr lang="zh-CN" altLang="en-US" sz="1600" kern="0" dirty="0">
                <a:solidFill>
                  <a:schemeClr val="tx1"/>
                </a:solidFill>
                <a:latin typeface="微软雅黑" panose="020B0503020204020204" pitchFamily="34" charset="-122"/>
                <a:ea typeface="微软雅黑" panose="020B0503020204020204" pitchFamily="34" charset="-122"/>
                <a:cs typeface="Myriad"/>
              </a:rPr>
              <a:t>修改说明详见第</a:t>
            </a:r>
            <a:r>
              <a:rPr lang="en-US" altLang="zh-CN" sz="1600" kern="0" dirty="0">
                <a:solidFill>
                  <a:schemeClr val="tx1"/>
                </a:solidFill>
                <a:latin typeface="微软雅黑" panose="020B0503020204020204" pitchFamily="34" charset="-122"/>
                <a:ea typeface="微软雅黑" panose="020B0503020204020204" pitchFamily="34" charset="-122"/>
                <a:cs typeface="Myriad"/>
              </a:rPr>
              <a:t>11</a:t>
            </a:r>
            <a:r>
              <a:rPr lang="zh-CN" altLang="en-US" sz="1600" kern="0" dirty="0">
                <a:solidFill>
                  <a:schemeClr val="tx1"/>
                </a:solidFill>
                <a:latin typeface="微软雅黑" panose="020B0503020204020204" pitchFamily="34" charset="-122"/>
                <a:ea typeface="微软雅黑" panose="020B0503020204020204" pitchFamily="34" charset="-122"/>
                <a:cs typeface="Myriad"/>
              </a:rPr>
              <a:t>部分开发包插件</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使用</a:t>
            </a:r>
            <a:endParaRPr lang="en-US" altLang="zh-CN" sz="1600" kern="0" dirty="0">
              <a:solidFill>
                <a:schemeClr val="tx1"/>
              </a:solidFill>
              <a:latin typeface="微软雅黑" panose="020B0503020204020204" pitchFamily="34" charset="-122"/>
              <a:ea typeface="微软雅黑" panose="020B0503020204020204" pitchFamily="34" charset="-122"/>
              <a:cs typeface="Myriad"/>
            </a:endParaRPr>
          </a:p>
          <a:p>
            <a:pPr marL="914132" lvl="6" indent="-285667">
              <a:lnSpc>
                <a:spcPct val="150000"/>
              </a:lnSpc>
              <a:buClr>
                <a:srgbClr val="C00000"/>
              </a:buClr>
            </a:pP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sym typeface="Wingdings" pitchFamily="2" charset="2"/>
            </a:endParaRPr>
          </a:p>
          <a:p>
            <a:pPr marL="1199796" lvl="4" indent="-285667">
              <a:lnSpc>
                <a:spcPct val="150000"/>
              </a:lnSpc>
              <a:buClr>
                <a:srgbClr val="C00000"/>
              </a:buClr>
            </a:pP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sym typeface="Wingdings" pitchFamily="2" charset="2"/>
            </a:endParaRPr>
          </a:p>
          <a:p>
            <a:pPr marL="1199796" lvl="4" indent="-285667">
              <a:lnSpc>
                <a:spcPct val="150000"/>
              </a:lnSpc>
              <a:buClr>
                <a:srgbClr val="C00000"/>
              </a:buClr>
            </a:pPr>
            <a:endParaRPr lang="en-US" altLang="zh-CN" sz="1600" kern="0" dirty="0">
              <a:solidFill>
                <a:schemeClr val="tx1"/>
              </a:solidFill>
              <a:latin typeface="微软雅黑" panose="020B0503020204020204" pitchFamily="34" charset="-122"/>
              <a:ea typeface="微软雅黑" panose="020B0503020204020204" pitchFamily="34" charset="-122"/>
              <a:cs typeface="Myriad"/>
            </a:endParaRPr>
          </a:p>
        </p:txBody>
      </p:sp>
    </p:spTree>
    <p:extLst>
      <p:ext uri="{BB962C8B-B14F-4D97-AF65-F5344CB8AC3E}">
        <p14:creationId xmlns="" xmlns:p14="http://schemas.microsoft.com/office/powerpoint/2010/main" val="4259504016"/>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开发</a:t>
            </a:r>
            <a:r>
              <a:rPr lang="zh-CN" altLang="en-US" sz="2800" b="1" dirty="0" smtClean="0">
                <a:solidFill>
                  <a:srgbClr val="C00000"/>
                </a:solidFill>
                <a:latin typeface="微软雅黑" pitchFamily="34" charset="-122"/>
                <a:ea typeface="微软雅黑" pitchFamily="34" charset="-122"/>
              </a:rPr>
              <a:t>测试</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常见</a:t>
            </a:r>
            <a:r>
              <a:rPr lang="zh-CN" altLang="en-US" sz="2800" b="1" dirty="0" smtClean="0">
                <a:solidFill>
                  <a:srgbClr val="C00000"/>
                </a:solidFill>
                <a:latin typeface="微软雅黑" pitchFamily="34" charset="-122"/>
                <a:ea typeface="微软雅黑" pitchFamily="34" charset="-122"/>
              </a:rPr>
              <a:t>问题</a:t>
            </a:r>
            <a:endParaRPr lang="zh-CN" altLang="en-US" sz="2800" b="1" dirty="0">
              <a:solidFill>
                <a:srgbClr val="C00000"/>
              </a:solidFill>
              <a:latin typeface="微软雅黑" pitchFamily="34" charset="-122"/>
              <a:ea typeface="微软雅黑" pitchFamily="34" charset="-122"/>
            </a:endParaRPr>
          </a:p>
        </p:txBody>
      </p:sp>
      <p:sp>
        <p:nvSpPr>
          <p:cNvPr id="25" name="矩形 24"/>
          <p:cNvSpPr/>
          <p:nvPr/>
        </p:nvSpPr>
        <p:spPr>
          <a:xfrm>
            <a:off x="673794" y="858424"/>
            <a:ext cx="8470976" cy="1938966"/>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0" lvl="4" indent="-285667">
              <a:lnSpc>
                <a:spcPct val="150000"/>
              </a:lnSpc>
              <a:buClr>
                <a:srgbClr val="C00000"/>
              </a:buClr>
              <a:buFont typeface="Wingdings" pitchFamily="2" charset="2"/>
              <a:buChar char="n"/>
            </a:pPr>
            <a:r>
              <a:rPr lang="zh-CN" altLang="en-US" sz="1600" b="1" kern="0" dirty="0">
                <a:solidFill>
                  <a:schemeClr val="tx1"/>
                </a:solidFill>
                <a:latin typeface="微软雅黑" panose="020B0503020204020204" pitchFamily="34" charset="-122"/>
                <a:ea typeface="微软雅黑" panose="020B0503020204020204" pitchFamily="34" charset="-122"/>
                <a:cs typeface="Myriad"/>
              </a:rPr>
              <a:t>请参考</a:t>
            </a:r>
            <a:r>
              <a:rPr lang="en-US" altLang="zh-CN" sz="1600" b="1" kern="0" dirty="0">
                <a:solidFill>
                  <a:schemeClr val="tx1"/>
                </a:solidFill>
                <a:latin typeface="微软雅黑" panose="020B0503020204020204" pitchFamily="34" charset="-122"/>
                <a:ea typeface="微软雅黑" panose="020B0503020204020204" pitchFamily="34" charset="-122"/>
                <a:cs typeface="Myriad"/>
              </a:rPr>
              <a:t>《</a:t>
            </a:r>
            <a:r>
              <a:rPr lang="zh-CN" altLang="en-US" sz="1600" b="1" kern="0" dirty="0">
                <a:solidFill>
                  <a:schemeClr val="tx1"/>
                </a:solidFill>
                <a:latin typeface="微软雅黑" panose="020B0503020204020204" pitchFamily="34" charset="-122"/>
                <a:ea typeface="微软雅黑" panose="020B0503020204020204" pitchFamily="34" charset="-122"/>
                <a:cs typeface="Myriad"/>
              </a:rPr>
              <a:t>中国银联全渠道商户接入测试指引</a:t>
            </a: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手机网页支付</a:t>
            </a:r>
            <a:r>
              <a:rPr lang="zh-CN" altLang="en-US" sz="1600" b="1" kern="0" dirty="0">
                <a:solidFill>
                  <a:schemeClr val="tx1"/>
                </a:solidFill>
                <a:latin typeface="微软雅黑" panose="020B0503020204020204" pitchFamily="34" charset="-122"/>
                <a:ea typeface="微软雅黑" panose="020B0503020204020204" pitchFamily="34" charset="-122"/>
                <a:cs typeface="Myriad"/>
              </a:rPr>
              <a:t>产品</a:t>
            </a:r>
            <a:r>
              <a:rPr lang="en-US" altLang="zh-CN" sz="1600" b="1"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b="1" kern="0" dirty="0">
                <a:solidFill>
                  <a:schemeClr val="tx1"/>
                </a:solidFill>
                <a:latin typeface="微软雅黑" panose="020B0503020204020204" pitchFamily="34" charset="-122"/>
                <a:ea typeface="微软雅黑" panose="020B0503020204020204" pitchFamily="34" charset="-122"/>
                <a:cs typeface="Myriad"/>
              </a:rPr>
              <a:t>常见问题问答</a:t>
            </a: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章节”</a:t>
            </a:r>
            <a:endParaRPr lang="en-US" altLang="zh-CN" sz="1600" b="1" kern="0" dirty="0">
              <a:solidFill>
                <a:schemeClr val="tx1"/>
              </a:solidFill>
              <a:latin typeface="微软雅黑" panose="020B0503020204020204" pitchFamily="34" charset="-122"/>
              <a:ea typeface="微软雅黑" panose="020B0503020204020204" pitchFamily="34" charset="-122"/>
              <a:cs typeface="Myriad"/>
              <a:sym typeface="Wingdings" pitchFamily="2" charset="2"/>
            </a:endParaRPr>
          </a:p>
          <a:p>
            <a:pPr marL="0" lvl="4" indent="-285667">
              <a:lnSpc>
                <a:spcPct val="150000"/>
              </a:lnSpc>
              <a:buClr>
                <a:srgbClr val="C00000"/>
              </a:buClr>
              <a:buFont typeface="Wingdings" pitchFamily="2" charset="2"/>
              <a:buChar char="n"/>
            </a:pPr>
            <a:endParaRPr lang="en-US" altLang="zh-CN" sz="1600" b="1" kern="0" dirty="0">
              <a:solidFill>
                <a:schemeClr val="tx1"/>
              </a:solidFill>
              <a:latin typeface="微软雅黑" panose="020B0503020204020204" pitchFamily="34" charset="-122"/>
              <a:ea typeface="微软雅黑" panose="020B0503020204020204" pitchFamily="34" charset="-122"/>
              <a:cs typeface="Myriad"/>
              <a:sym typeface="Wingdings" pitchFamily="2" charset="2"/>
            </a:endParaRPr>
          </a:p>
          <a:p>
            <a:pPr marL="0" lvl="4" indent="-285667">
              <a:lnSpc>
                <a:spcPct val="150000"/>
              </a:lnSpc>
              <a:buClr>
                <a:srgbClr val="C00000"/>
              </a:buClr>
              <a:buFont typeface="Wingdings" pitchFamily="2" charset="2"/>
              <a:buChar char="n"/>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sym typeface="Wingdings" pitchFamily="2" charset="2"/>
              </a:rPr>
              <a:t>自助入网测试平台</a:t>
            </a:r>
            <a:endParaRPr lang="en-US" altLang="zh-CN" sz="1600" b="1" kern="0" dirty="0">
              <a:solidFill>
                <a:schemeClr val="tx1"/>
              </a:solidFill>
              <a:latin typeface="微软雅黑" panose="020B0503020204020204" pitchFamily="34" charset="-122"/>
              <a:ea typeface="微软雅黑" panose="020B0503020204020204" pitchFamily="34" charset="-122"/>
              <a:cs typeface="Myriad"/>
              <a:sym typeface="Wingdings" pitchFamily="2" charset="2"/>
            </a:endParaRPr>
          </a:p>
          <a:p>
            <a:pPr marL="914132" lvl="6" indent="-285667">
              <a:lnSpc>
                <a:spcPct val="150000"/>
              </a:lnSpc>
              <a:buClr>
                <a:srgbClr val="C00000"/>
              </a:buClr>
            </a:pPr>
            <a:endParaRPr lang="en-US" altLang="zh-CN" sz="1600" kern="0" dirty="0">
              <a:solidFill>
                <a:schemeClr val="tx1"/>
              </a:solidFill>
              <a:latin typeface="微软雅黑" panose="020B0503020204020204" pitchFamily="34" charset="-122"/>
              <a:ea typeface="微软雅黑" panose="020B0503020204020204" pitchFamily="34" charset="-122"/>
              <a:cs typeface="Myriad"/>
              <a:sym typeface="Wingdings" pitchFamily="2" charset="2"/>
            </a:endParaRPr>
          </a:p>
          <a:p>
            <a:pPr marL="914132" lvl="6" indent="-285667">
              <a:lnSpc>
                <a:spcPct val="150000"/>
              </a:lnSpc>
              <a:buClr>
                <a:srgbClr val="C00000"/>
              </a:buClr>
            </a:pPr>
            <a:endParaRPr lang="zh-CN" altLang="en-US" sz="1600" kern="0" dirty="0" smtClean="0">
              <a:solidFill>
                <a:schemeClr val="tx1"/>
              </a:solidFill>
              <a:latin typeface="微软雅黑" panose="020B0503020204020204" pitchFamily="34" charset="-122"/>
              <a:ea typeface="微软雅黑" panose="020B0503020204020204" pitchFamily="34" charset="-122"/>
              <a:cs typeface="Myriad"/>
            </a:endParaRPr>
          </a:p>
        </p:txBody>
      </p:sp>
      <p:pic>
        <p:nvPicPr>
          <p:cNvPr id="6" name="Picture 3"/>
          <p:cNvPicPr>
            <a:picLocks noChangeAspect="1" noChangeArrowheads="1"/>
          </p:cNvPicPr>
          <p:nvPr/>
        </p:nvPicPr>
        <p:blipFill>
          <a:blip r:embed="rId3"/>
          <a:srcRect/>
          <a:stretch>
            <a:fillRect/>
          </a:stretch>
        </p:blipFill>
        <p:spPr bwMode="auto">
          <a:xfrm>
            <a:off x="863848" y="2088282"/>
            <a:ext cx="8245010" cy="4300037"/>
          </a:xfrm>
          <a:prstGeom prst="rect">
            <a:avLst/>
          </a:prstGeom>
          <a:noFill/>
          <a:ln w="9525">
            <a:noFill/>
            <a:miter lim="800000"/>
            <a:headEnd/>
            <a:tailEnd/>
          </a:ln>
          <a:effectLst/>
        </p:spPr>
      </p:pic>
    </p:spTree>
    <p:extLst>
      <p:ext uri="{BB962C8B-B14F-4D97-AF65-F5344CB8AC3E}">
        <p14:creationId xmlns="" xmlns:p14="http://schemas.microsoft.com/office/powerpoint/2010/main" val="4177640289"/>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19" y="651727"/>
            <a:ext cx="8699789" cy="1667"/>
          </a:xfrm>
          <a:prstGeom prst="line">
            <a:avLst/>
          </a:prstGeom>
          <a:noFill/>
          <a:ln w="9525">
            <a:solidFill>
              <a:schemeClr val="tx1"/>
            </a:solidFill>
            <a:round/>
            <a:headEnd/>
            <a:tailEnd/>
          </a:ln>
        </p:spPr>
        <p:txBody>
          <a:bodyPr lIns="91435" tIns="45718" rIns="91435" bIns="45718"/>
          <a:lstStyle/>
          <a:p>
            <a:endParaRPr lang="zh-CN" altLang="en-US"/>
          </a:p>
        </p:txBody>
      </p:sp>
      <p:sp>
        <p:nvSpPr>
          <p:cNvPr id="11" name="标题 1"/>
          <p:cNvSpPr txBox="1">
            <a:spLocks/>
          </p:cNvSpPr>
          <p:nvPr/>
        </p:nvSpPr>
        <p:spPr>
          <a:xfrm>
            <a:off x="504036" y="2903"/>
            <a:ext cx="9072563" cy="665787"/>
          </a:xfrm>
          <a:prstGeom prst="rect">
            <a:avLst/>
          </a:prstGeom>
        </p:spPr>
        <p:txBody>
          <a:bodyPr vert="horz" lIns="91435" tIns="45718" rIns="91435" bIns="4571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支付）产品商户入网</a:t>
            </a:r>
            <a:endParaRPr lang="zh-CN" altLang="en-US" sz="2800" b="1" dirty="0">
              <a:solidFill>
                <a:srgbClr val="C00000"/>
              </a:solidFill>
              <a:latin typeface="微软雅黑" pitchFamily="34" charset="-122"/>
              <a:ea typeface="微软雅黑" pitchFamily="34" charset="-122"/>
            </a:endParaRPr>
          </a:p>
        </p:txBody>
      </p:sp>
      <p:sp>
        <p:nvSpPr>
          <p:cNvPr id="181" name="Text Box 23"/>
          <p:cNvSpPr txBox="1">
            <a:spLocks noChangeArrowheads="1"/>
          </p:cNvSpPr>
          <p:nvPr/>
        </p:nvSpPr>
        <p:spPr bwMode="auto">
          <a:xfrm>
            <a:off x="2279723" y="1886627"/>
            <a:ext cx="6261843" cy="523566"/>
          </a:xfrm>
          <a:prstGeom prst="rect">
            <a:avLst/>
          </a:prstGeom>
          <a:solidFill>
            <a:srgbClr val="6F6F6F"/>
          </a:solidFill>
          <a:ln w="9525">
            <a:noFill/>
            <a:miter lim="800000"/>
            <a:headEnd/>
            <a:tailEnd/>
          </a:ln>
        </p:spPr>
        <p:txBody>
          <a:bodyPr wrap="square">
            <a:spAutoFit/>
          </a:bodyPr>
          <a:lstStyle/>
          <a:p>
            <a:pPr algn="ctr">
              <a:spcBef>
                <a:spcPct val="50000"/>
              </a:spcBef>
              <a:buClr>
                <a:srgbClr val="000000"/>
              </a:buClr>
            </a:pPr>
            <a:r>
              <a:rPr lang="zh-CN" altLang="en-US" sz="2800" dirty="0" smtClean="0">
                <a:solidFill>
                  <a:schemeClr val="bg1"/>
                </a:solidFill>
                <a:latin typeface="微软雅黑" pitchFamily="34" charset="-122"/>
                <a:ea typeface="微软雅黑" pitchFamily="34" charset="-122"/>
              </a:rPr>
              <a:t>产品篇</a:t>
            </a:r>
            <a:endParaRPr lang="en-US" sz="2800" dirty="0">
              <a:solidFill>
                <a:schemeClr val="bg1"/>
              </a:solidFill>
              <a:latin typeface="微软雅黑" pitchFamily="34" charset="-122"/>
              <a:ea typeface="微软雅黑" pitchFamily="34" charset="-122"/>
            </a:endParaRPr>
          </a:p>
        </p:txBody>
      </p:sp>
      <p:sp>
        <p:nvSpPr>
          <p:cNvPr id="182" name="Text Box 23"/>
          <p:cNvSpPr txBox="1">
            <a:spLocks noChangeArrowheads="1"/>
          </p:cNvSpPr>
          <p:nvPr/>
        </p:nvSpPr>
        <p:spPr bwMode="auto">
          <a:xfrm>
            <a:off x="2279723" y="3065847"/>
            <a:ext cx="6261843" cy="523566"/>
          </a:xfrm>
          <a:prstGeom prst="rect">
            <a:avLst/>
          </a:prstGeom>
          <a:solidFill>
            <a:srgbClr val="6F6F6F"/>
          </a:solidFill>
          <a:ln w="9525">
            <a:noFill/>
            <a:miter lim="800000"/>
            <a:headEnd/>
            <a:tailEnd/>
          </a:ln>
        </p:spPr>
        <p:txBody>
          <a:bodyPr>
            <a:spAutoFit/>
          </a:bodyPr>
          <a:lstStyle/>
          <a:p>
            <a:pPr algn="ctr">
              <a:spcBef>
                <a:spcPct val="50000"/>
              </a:spcBef>
              <a:buClr>
                <a:srgbClr val="000000"/>
              </a:buClr>
            </a:pPr>
            <a:r>
              <a:rPr lang="zh-CN" altLang="en-US" sz="2800" dirty="0" smtClean="0">
                <a:solidFill>
                  <a:srgbClr val="FFFFFF"/>
                </a:solidFill>
                <a:latin typeface="微软雅黑" pitchFamily="34" charset="-122"/>
                <a:ea typeface="微软雅黑" pitchFamily="34" charset="-122"/>
              </a:rPr>
              <a:t>入网篇</a:t>
            </a:r>
            <a:endParaRPr lang="en-US" sz="2800" dirty="0">
              <a:solidFill>
                <a:srgbClr val="FFFFFF"/>
              </a:solidFill>
              <a:latin typeface="微软雅黑" pitchFamily="34" charset="-122"/>
              <a:ea typeface="微软雅黑" pitchFamily="34" charset="-122"/>
            </a:endParaRPr>
          </a:p>
        </p:txBody>
      </p:sp>
      <p:sp>
        <p:nvSpPr>
          <p:cNvPr id="183" name="Text Box 23"/>
          <p:cNvSpPr txBox="1">
            <a:spLocks noChangeArrowheads="1"/>
          </p:cNvSpPr>
          <p:nvPr/>
        </p:nvSpPr>
        <p:spPr bwMode="auto">
          <a:xfrm>
            <a:off x="2279723" y="4268935"/>
            <a:ext cx="6261843" cy="523566"/>
          </a:xfrm>
          <a:prstGeom prst="rect">
            <a:avLst/>
          </a:prstGeom>
          <a:solidFill>
            <a:srgbClr val="157173"/>
          </a:solidFill>
          <a:ln w="9525">
            <a:noFill/>
            <a:miter lim="800000"/>
            <a:headEnd/>
            <a:tailEnd/>
          </a:ln>
        </p:spPr>
        <p:txBody>
          <a:bodyPr>
            <a:spAutoFit/>
          </a:bodyPr>
          <a:lstStyle/>
          <a:p>
            <a:pPr algn="ctr">
              <a:spcBef>
                <a:spcPct val="50000"/>
              </a:spcBef>
              <a:buClr>
                <a:srgbClr val="000000"/>
              </a:buClr>
            </a:pPr>
            <a:r>
              <a:rPr lang="zh-CN" altLang="en-US" sz="2800" dirty="0" smtClean="0">
                <a:solidFill>
                  <a:srgbClr val="FFFFFF"/>
                </a:solidFill>
                <a:latin typeface="微软雅黑" pitchFamily="34" charset="-122"/>
                <a:ea typeface="微软雅黑" pitchFamily="34" charset="-122"/>
              </a:rPr>
              <a:t>运营篇</a:t>
            </a:r>
            <a:endParaRPr lang="en-US" sz="2800" dirty="0">
              <a:solidFill>
                <a:srgbClr val="FFFFFF"/>
              </a:solidFill>
              <a:latin typeface="微软雅黑" pitchFamily="34" charset="-122"/>
              <a:ea typeface="微软雅黑" pitchFamily="34" charset="-122"/>
            </a:endParaRPr>
          </a:p>
        </p:txBody>
      </p:sp>
      <p:sp>
        <p:nvSpPr>
          <p:cNvPr id="184" name="Text Box 10"/>
          <p:cNvSpPr txBox="1">
            <a:spLocks noChangeArrowheads="1"/>
          </p:cNvSpPr>
          <p:nvPr/>
        </p:nvSpPr>
        <p:spPr bwMode="auto">
          <a:xfrm>
            <a:off x="4320232" y="1946647"/>
            <a:ext cx="409505"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a:solidFill>
                  <a:srgbClr val="FFFFFF"/>
                </a:solidFill>
                <a:cs typeface="Arial" pitchFamily="34" charset="0"/>
              </a:rPr>
              <a:t>1</a:t>
            </a:r>
          </a:p>
        </p:txBody>
      </p:sp>
      <p:sp>
        <p:nvSpPr>
          <p:cNvPr id="185" name="Text Box 14"/>
          <p:cNvSpPr txBox="1">
            <a:spLocks noChangeArrowheads="1"/>
          </p:cNvSpPr>
          <p:nvPr/>
        </p:nvSpPr>
        <p:spPr bwMode="auto">
          <a:xfrm>
            <a:off x="4316256" y="3131833"/>
            <a:ext cx="433359"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dirty="0">
                <a:solidFill>
                  <a:srgbClr val="FFFFFF"/>
                </a:solidFill>
                <a:cs typeface="Arial" pitchFamily="34" charset="0"/>
              </a:rPr>
              <a:t>2</a:t>
            </a:r>
          </a:p>
        </p:txBody>
      </p:sp>
      <p:sp>
        <p:nvSpPr>
          <p:cNvPr id="186" name="Text Box 18"/>
          <p:cNvSpPr txBox="1">
            <a:spLocks noChangeArrowheads="1"/>
          </p:cNvSpPr>
          <p:nvPr/>
        </p:nvSpPr>
        <p:spPr bwMode="auto">
          <a:xfrm>
            <a:off x="4322218" y="4386642"/>
            <a:ext cx="393602"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a:solidFill>
                  <a:srgbClr val="FFFFFF"/>
                </a:solidFill>
                <a:cs typeface="Arial" pitchFamily="34" charset="0"/>
              </a:rPr>
              <a:t>3</a:t>
            </a:r>
          </a:p>
        </p:txBody>
      </p:sp>
    </p:spTree>
    <p:extLst>
      <p:ext uri="{BB962C8B-B14F-4D97-AF65-F5344CB8AC3E}">
        <p14:creationId xmlns="" xmlns:p14="http://schemas.microsoft.com/office/powerpoint/2010/main" val="2681252438"/>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商户服务系统网站</a:t>
            </a:r>
            <a:endParaRPr lang="zh-CN" altLang="en-US" sz="2800" b="1" dirty="0">
              <a:solidFill>
                <a:srgbClr val="C00000"/>
              </a:solidFill>
              <a:latin typeface="微软雅黑" pitchFamily="34" charset="-122"/>
              <a:ea typeface="微软雅黑" pitchFamily="34" charset="-122"/>
            </a:endParaRPr>
          </a:p>
        </p:txBody>
      </p:sp>
      <p:sp>
        <p:nvSpPr>
          <p:cNvPr id="5" name="矩形 4"/>
          <p:cNvSpPr/>
          <p:nvPr/>
        </p:nvSpPr>
        <p:spPr>
          <a:xfrm>
            <a:off x="682596" y="671494"/>
            <a:ext cx="8470976" cy="302387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lvl="2"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网址</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742925" lvl="3" indent="-285750">
              <a:lnSpc>
                <a:spcPct val="150000"/>
              </a:lnSpc>
              <a:buClr>
                <a:srgbClr val="C00000"/>
              </a:buClr>
              <a:buFont typeface="Wingdings" charset="2"/>
              <a:buChar char="ü"/>
            </a:pP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https</a:t>
            </a:r>
            <a:r>
              <a:rPr lang="en-US" altLang="zh-CN" sz="1600" kern="0" dirty="0">
                <a:solidFill>
                  <a:schemeClr val="tx1"/>
                </a:solidFill>
                <a:latin typeface="微软雅黑" panose="020B0503020204020204" pitchFamily="34" charset="-122"/>
                <a:ea typeface="微软雅黑" panose="020B0503020204020204" pitchFamily="34" charset="-122"/>
                <a:cs typeface="Myriad"/>
              </a:rPr>
              <a:t>://merchant.unionpay.com</a:t>
            </a:r>
          </a:p>
          <a:p>
            <a:pPr marL="285667" lvl="2"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定位</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742925" lvl="3" indent="-285750">
              <a:lnSpc>
                <a:spcPct val="150000"/>
              </a:lnSpc>
              <a:buClr>
                <a:srgbClr val="C00000"/>
              </a:buClr>
              <a:buFont typeface="Wingdings"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为商户</a:t>
            </a:r>
            <a:r>
              <a:rPr lang="zh-CN" altLang="en-US" sz="1600" kern="0" dirty="0">
                <a:solidFill>
                  <a:schemeClr val="tx1"/>
                </a:solidFill>
                <a:latin typeface="微软雅黑" panose="020B0503020204020204" pitchFamily="34" charset="-122"/>
                <a:ea typeface="微软雅黑" panose="020B0503020204020204" pitchFamily="34" charset="-122"/>
                <a:cs typeface="Myriad"/>
              </a:rPr>
              <a:t>提供良好、便捷的日常服务</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，建立</a:t>
            </a:r>
            <a:r>
              <a:rPr lang="zh-CN" altLang="en-US" sz="1600" kern="0" dirty="0">
                <a:solidFill>
                  <a:schemeClr val="tx1"/>
                </a:solidFill>
                <a:latin typeface="微软雅黑" panose="020B0503020204020204" pitchFamily="34" charset="-122"/>
                <a:ea typeface="微软雅黑" panose="020B0503020204020204" pitchFamily="34" charset="-122"/>
                <a:cs typeface="Myriad"/>
              </a:rPr>
              <a:t>商户、收单机构与银联互利共赢的合作模式</a:t>
            </a:r>
            <a:endParaRPr lang="en-US" altLang="zh-CN" sz="1600" kern="0" dirty="0">
              <a:solidFill>
                <a:schemeClr val="tx1"/>
              </a:solidFill>
              <a:latin typeface="微软雅黑" panose="020B0503020204020204" pitchFamily="34" charset="-122"/>
              <a:ea typeface="微软雅黑" panose="020B0503020204020204" pitchFamily="34" charset="-122"/>
              <a:cs typeface="Myriad"/>
            </a:endParaRPr>
          </a:p>
          <a:p>
            <a:pPr marL="285667" lvl="2"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功能</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742925" lvl="3" indent="-285750">
              <a:lnSpc>
                <a:spcPct val="150000"/>
              </a:lnSpc>
              <a:buClr>
                <a:srgbClr val="C00000"/>
              </a:buClr>
              <a:buFont typeface="Wingdings"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交易信息查询、操作日志</a:t>
            </a:r>
            <a:r>
              <a:rPr lang="zh-CN" altLang="en-US" sz="1600" kern="0" dirty="0">
                <a:solidFill>
                  <a:schemeClr val="tx1"/>
                </a:solidFill>
                <a:latin typeface="微软雅黑" panose="020B0503020204020204" pitchFamily="34" charset="-122"/>
                <a:ea typeface="微软雅黑" panose="020B0503020204020204" pitchFamily="34" charset="-122"/>
                <a:cs typeface="Myriad"/>
              </a:rPr>
              <a:t>查询、事件申报及处理、对账报表服务等</a:t>
            </a:r>
            <a:endParaRPr lang="en-US" altLang="zh-CN" sz="1600" kern="0" dirty="0">
              <a:solidFill>
                <a:schemeClr val="tx1"/>
              </a:solidFill>
              <a:latin typeface="微软雅黑" panose="020B0503020204020204" pitchFamily="34" charset="-122"/>
              <a:ea typeface="微软雅黑" panose="020B0503020204020204" pitchFamily="34" charset="-122"/>
              <a:cs typeface="Myriad"/>
            </a:endParaRPr>
          </a:p>
          <a:p>
            <a:pPr lvl="2">
              <a:lnSpc>
                <a:spcPct val="150000"/>
              </a:lnSpc>
              <a:buClr>
                <a:srgbClr val="C00000"/>
              </a:buClr>
            </a:pPr>
            <a:endParaRPr lang="en-US" altLang="zh-CN" sz="1600" b="1" kern="0" dirty="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pP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p:txBody>
      </p:sp>
      <p:pic>
        <p:nvPicPr>
          <p:cNvPr id="62466" name="Picture 2"/>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63848" y="3443312"/>
            <a:ext cx="7924800" cy="2965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 xmlns:p14="http://schemas.microsoft.com/office/powerpoint/2010/main" val="3799346013"/>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19" y="651727"/>
            <a:ext cx="8699789" cy="1667"/>
          </a:xfrm>
          <a:prstGeom prst="line">
            <a:avLst/>
          </a:prstGeom>
          <a:noFill/>
          <a:ln w="9525">
            <a:solidFill>
              <a:schemeClr val="tx1"/>
            </a:solidFill>
            <a:round/>
            <a:headEnd/>
            <a:tailEnd/>
          </a:ln>
        </p:spPr>
        <p:txBody>
          <a:bodyPr lIns="91435" tIns="45718" rIns="91435" bIns="45718"/>
          <a:lstStyle/>
          <a:p>
            <a:endParaRPr lang="zh-CN" altLang="en-US"/>
          </a:p>
        </p:txBody>
      </p:sp>
      <p:sp>
        <p:nvSpPr>
          <p:cNvPr id="11" name="标题 1"/>
          <p:cNvSpPr txBox="1">
            <a:spLocks/>
          </p:cNvSpPr>
          <p:nvPr/>
        </p:nvSpPr>
        <p:spPr>
          <a:xfrm>
            <a:off x="504036" y="2903"/>
            <a:ext cx="9072563" cy="665787"/>
          </a:xfrm>
          <a:prstGeom prst="rect">
            <a:avLst/>
          </a:prstGeom>
        </p:spPr>
        <p:txBody>
          <a:bodyPr vert="horz" lIns="91435" tIns="45718" rIns="91435" bIns="4571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支付）产品</a:t>
            </a:r>
            <a:endParaRPr lang="zh-CN" altLang="en-US" sz="2800" b="1" dirty="0">
              <a:solidFill>
                <a:srgbClr val="C00000"/>
              </a:solidFill>
              <a:latin typeface="微软雅黑" pitchFamily="34" charset="-122"/>
              <a:ea typeface="微软雅黑" pitchFamily="34" charset="-122"/>
            </a:endParaRPr>
          </a:p>
        </p:txBody>
      </p:sp>
      <p:sp>
        <p:nvSpPr>
          <p:cNvPr id="187" name="Text Box 23"/>
          <p:cNvSpPr txBox="1">
            <a:spLocks noChangeArrowheads="1"/>
          </p:cNvSpPr>
          <p:nvPr/>
        </p:nvSpPr>
        <p:spPr bwMode="auto">
          <a:xfrm>
            <a:off x="2279723" y="1886627"/>
            <a:ext cx="6261843" cy="523566"/>
          </a:xfrm>
          <a:prstGeom prst="rect">
            <a:avLst/>
          </a:prstGeom>
          <a:solidFill>
            <a:srgbClr val="D41530"/>
          </a:solidFill>
          <a:ln w="9525">
            <a:noFill/>
            <a:miter lim="800000"/>
            <a:headEnd/>
            <a:tailEnd/>
          </a:ln>
        </p:spPr>
        <p:txBody>
          <a:bodyPr wrap="square">
            <a:spAutoFit/>
          </a:bodyPr>
          <a:lstStyle/>
          <a:p>
            <a:pPr algn="ctr">
              <a:spcBef>
                <a:spcPct val="50000"/>
              </a:spcBef>
              <a:buClr>
                <a:srgbClr val="000000"/>
              </a:buClr>
            </a:pPr>
            <a:r>
              <a:rPr lang="zh-CN" altLang="en-US" sz="2800" dirty="0" smtClean="0">
                <a:solidFill>
                  <a:schemeClr val="bg1"/>
                </a:solidFill>
                <a:latin typeface="微软雅黑" pitchFamily="34" charset="-122"/>
                <a:ea typeface="微软雅黑" pitchFamily="34" charset="-122"/>
              </a:rPr>
              <a:t>产品篇</a:t>
            </a:r>
            <a:endParaRPr lang="en-US" sz="2800" dirty="0">
              <a:solidFill>
                <a:schemeClr val="bg1"/>
              </a:solidFill>
              <a:latin typeface="微软雅黑" pitchFamily="34" charset="-122"/>
              <a:ea typeface="微软雅黑" pitchFamily="34" charset="-122"/>
            </a:endParaRPr>
          </a:p>
        </p:txBody>
      </p:sp>
      <p:sp>
        <p:nvSpPr>
          <p:cNvPr id="188" name="Text Box 23"/>
          <p:cNvSpPr txBox="1">
            <a:spLocks noChangeArrowheads="1"/>
          </p:cNvSpPr>
          <p:nvPr/>
        </p:nvSpPr>
        <p:spPr bwMode="auto">
          <a:xfrm>
            <a:off x="2279723" y="3065847"/>
            <a:ext cx="6261843" cy="523566"/>
          </a:xfrm>
          <a:prstGeom prst="rect">
            <a:avLst/>
          </a:prstGeom>
          <a:solidFill>
            <a:srgbClr val="6F6F6F"/>
          </a:solidFill>
          <a:ln w="9525">
            <a:noFill/>
            <a:miter lim="800000"/>
            <a:headEnd/>
            <a:tailEnd/>
          </a:ln>
        </p:spPr>
        <p:txBody>
          <a:bodyPr>
            <a:spAutoFit/>
          </a:bodyPr>
          <a:lstStyle/>
          <a:p>
            <a:pPr algn="ctr">
              <a:spcBef>
                <a:spcPct val="50000"/>
              </a:spcBef>
              <a:buClr>
                <a:srgbClr val="000000"/>
              </a:buClr>
            </a:pPr>
            <a:r>
              <a:rPr lang="zh-CN" altLang="en-US" sz="2800" dirty="0" smtClean="0">
                <a:solidFill>
                  <a:srgbClr val="FFFFFF"/>
                </a:solidFill>
                <a:latin typeface="微软雅黑" pitchFamily="34" charset="-122"/>
                <a:ea typeface="微软雅黑" pitchFamily="34" charset="-122"/>
              </a:rPr>
              <a:t>入网篇</a:t>
            </a:r>
            <a:endParaRPr lang="en-US" sz="2800" dirty="0">
              <a:solidFill>
                <a:srgbClr val="FFFFFF"/>
              </a:solidFill>
              <a:latin typeface="微软雅黑" pitchFamily="34" charset="-122"/>
              <a:ea typeface="微软雅黑" pitchFamily="34" charset="-122"/>
            </a:endParaRPr>
          </a:p>
        </p:txBody>
      </p:sp>
      <p:sp>
        <p:nvSpPr>
          <p:cNvPr id="189" name="Text Box 23"/>
          <p:cNvSpPr txBox="1">
            <a:spLocks noChangeArrowheads="1"/>
          </p:cNvSpPr>
          <p:nvPr/>
        </p:nvSpPr>
        <p:spPr bwMode="auto">
          <a:xfrm>
            <a:off x="2279723" y="4268935"/>
            <a:ext cx="6261843" cy="523566"/>
          </a:xfrm>
          <a:prstGeom prst="rect">
            <a:avLst/>
          </a:prstGeom>
          <a:solidFill>
            <a:srgbClr val="6F6F6F"/>
          </a:solidFill>
          <a:ln w="9525">
            <a:noFill/>
            <a:miter lim="800000"/>
            <a:headEnd/>
            <a:tailEnd/>
          </a:ln>
        </p:spPr>
        <p:txBody>
          <a:bodyPr>
            <a:spAutoFit/>
          </a:bodyPr>
          <a:lstStyle/>
          <a:p>
            <a:pPr algn="ctr">
              <a:spcBef>
                <a:spcPct val="50000"/>
              </a:spcBef>
              <a:buClr>
                <a:srgbClr val="000000"/>
              </a:buClr>
            </a:pPr>
            <a:r>
              <a:rPr lang="zh-CN" altLang="en-US" sz="2800" dirty="0" smtClean="0">
                <a:solidFill>
                  <a:srgbClr val="FFFFFF"/>
                </a:solidFill>
                <a:latin typeface="微软雅黑" pitchFamily="34" charset="-122"/>
                <a:ea typeface="微软雅黑" pitchFamily="34" charset="-122"/>
              </a:rPr>
              <a:t>运营篇</a:t>
            </a:r>
            <a:endParaRPr lang="en-US" sz="2800" dirty="0">
              <a:solidFill>
                <a:srgbClr val="FFFFFF"/>
              </a:solidFill>
              <a:latin typeface="微软雅黑" pitchFamily="34" charset="-122"/>
              <a:ea typeface="微软雅黑" pitchFamily="34" charset="-122"/>
            </a:endParaRPr>
          </a:p>
        </p:txBody>
      </p:sp>
      <p:sp>
        <p:nvSpPr>
          <p:cNvPr id="190" name="Text Box 10"/>
          <p:cNvSpPr txBox="1">
            <a:spLocks noChangeArrowheads="1"/>
          </p:cNvSpPr>
          <p:nvPr/>
        </p:nvSpPr>
        <p:spPr bwMode="auto">
          <a:xfrm>
            <a:off x="4320232" y="1946647"/>
            <a:ext cx="409505"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a:solidFill>
                  <a:srgbClr val="FFFFFF"/>
                </a:solidFill>
                <a:cs typeface="Arial" pitchFamily="34" charset="0"/>
              </a:rPr>
              <a:t>1</a:t>
            </a:r>
          </a:p>
        </p:txBody>
      </p:sp>
      <p:sp>
        <p:nvSpPr>
          <p:cNvPr id="191" name="Text Box 14"/>
          <p:cNvSpPr txBox="1">
            <a:spLocks noChangeArrowheads="1"/>
          </p:cNvSpPr>
          <p:nvPr/>
        </p:nvSpPr>
        <p:spPr bwMode="auto">
          <a:xfrm>
            <a:off x="4316256" y="3131833"/>
            <a:ext cx="433359"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dirty="0">
                <a:solidFill>
                  <a:srgbClr val="FFFFFF"/>
                </a:solidFill>
                <a:cs typeface="Arial" pitchFamily="34" charset="0"/>
              </a:rPr>
              <a:t>2</a:t>
            </a:r>
          </a:p>
        </p:txBody>
      </p:sp>
      <p:sp>
        <p:nvSpPr>
          <p:cNvPr id="192" name="Text Box 18"/>
          <p:cNvSpPr txBox="1">
            <a:spLocks noChangeArrowheads="1"/>
          </p:cNvSpPr>
          <p:nvPr/>
        </p:nvSpPr>
        <p:spPr bwMode="auto">
          <a:xfrm>
            <a:off x="4322218" y="4386642"/>
            <a:ext cx="393602" cy="400375"/>
          </a:xfrm>
          <a:prstGeom prst="rect">
            <a:avLst/>
          </a:prstGeom>
          <a:noFill/>
          <a:ln w="9525">
            <a:noFill/>
            <a:miter lim="800000"/>
            <a:headEnd/>
            <a:tailEnd/>
          </a:ln>
        </p:spPr>
        <p:txBody>
          <a:bodyPr>
            <a:spAutoFit/>
          </a:bodyPr>
          <a:lstStyle/>
          <a:p>
            <a:pPr algn="ctr">
              <a:spcBef>
                <a:spcPct val="50000"/>
              </a:spcBef>
              <a:buFont typeface="Arial" pitchFamily="34" charset="0"/>
              <a:buNone/>
            </a:pPr>
            <a:r>
              <a:rPr lang="en-US" sz="2000" i="1">
                <a:solidFill>
                  <a:srgbClr val="FFFFFF"/>
                </a:solidFill>
                <a:cs typeface="Arial" pitchFamily="34" charset="0"/>
              </a:rPr>
              <a:t>3</a:t>
            </a:r>
          </a:p>
        </p:txBody>
      </p:sp>
    </p:spTree>
    <p:extLst>
      <p:ext uri="{BB962C8B-B14F-4D97-AF65-F5344CB8AC3E}">
        <p14:creationId xmlns="" xmlns:p14="http://schemas.microsoft.com/office/powerpoint/2010/main" val="2681252438"/>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日常运营服务</a:t>
            </a:r>
            <a:endParaRPr lang="zh-CN" altLang="en-US" sz="2800" b="1" dirty="0">
              <a:solidFill>
                <a:srgbClr val="C00000"/>
              </a:solidFill>
              <a:latin typeface="微软雅黑" pitchFamily="34" charset="-122"/>
              <a:ea typeface="微软雅黑" pitchFamily="34" charset="-122"/>
            </a:endParaRPr>
          </a:p>
        </p:txBody>
      </p:sp>
      <p:sp>
        <p:nvSpPr>
          <p:cNvPr id="5" name="矩形 4"/>
          <p:cNvSpPr/>
          <p:nvPr/>
        </p:nvSpPr>
        <p:spPr>
          <a:xfrm>
            <a:off x="682596" y="671493"/>
            <a:ext cx="8470976" cy="563228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业务运营中心</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银联专门为商户提供日常运营支持服务的部门</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如何及时发现问题</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r>
              <a:rPr lang="zh-CN" altLang="en-US" sz="1600" kern="0" dirty="0">
                <a:solidFill>
                  <a:schemeClr val="tx1"/>
                </a:solidFill>
                <a:latin typeface="微软雅黑" panose="020B0503020204020204" pitchFamily="34" charset="-122"/>
                <a:ea typeface="微软雅黑" panose="020B0503020204020204" pitchFamily="34" charset="-122"/>
                <a:cs typeface="Myriad"/>
              </a:rPr>
              <a:t>建议商户每日勾兑自身流水与银联或收单机构提供的流水</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如有交易失败原因不明或清算结果有异议请及时联系业务运营中心处理</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285667" indent="-285667">
              <a:lnSpc>
                <a:spcPct val="150000"/>
              </a:lnSpc>
              <a:buClr>
                <a:srgbClr val="C00000"/>
              </a:buClr>
              <a:buFont typeface="微软雅黑" panose="020B0503020204020204" pitchFamily="34" charset="-122"/>
              <a:buChar char="■"/>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统一服务</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邮件</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：所有相关事宜都可以发送邮件至：</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 operation@unionpay.com</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进行咨询</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银联有专门的人员进行处理</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r>
              <a:rPr lang="zh-CN" altLang="en-US" sz="1600" b="1" kern="0" dirty="0" smtClean="0">
                <a:solidFill>
                  <a:schemeClr val="tx1"/>
                </a:solidFill>
                <a:latin typeface="微软雅黑" panose="020B0503020204020204" pitchFamily="34" charset="-122"/>
                <a:ea typeface="微软雅黑" panose="020B0503020204020204" pitchFamily="34" charset="-122"/>
                <a:cs typeface="Myriad"/>
              </a:rPr>
              <a:t>在线</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：通过联系银联在线客服（平台计划建设中）</a:t>
            </a: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endParaRPr lang="en-US" altLang="zh-CN" sz="1600" kern="0" dirty="0" smtClean="0">
              <a:solidFill>
                <a:schemeClr val="tx1"/>
              </a:solidFill>
              <a:latin typeface="微软雅黑" panose="020B0503020204020204" pitchFamily="34" charset="-122"/>
              <a:ea typeface="微软雅黑" panose="020B0503020204020204" pitchFamily="34" charset="-122"/>
              <a:cs typeface="Myriad"/>
            </a:endParaRPr>
          </a:p>
          <a:p>
            <a:pPr marL="1199798" lvl="2" indent="-285667">
              <a:lnSpc>
                <a:spcPct val="150000"/>
              </a:lnSpc>
              <a:buClr>
                <a:srgbClr val="C00000"/>
              </a:buClr>
              <a:buFont typeface="Wingdings" pitchFamily="2" charset="2"/>
              <a:buChar char="ü"/>
            </a:pP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专项服务可参见后面具体服务接口列表。详见</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中国银联全渠道业务运营服务指引（商户） </a:t>
            </a:r>
            <a:r>
              <a:rPr lang="en-US" altLang="zh-CN" sz="1600" kern="0" dirty="0" smtClean="0">
                <a:solidFill>
                  <a:schemeClr val="tx1"/>
                </a:solidFill>
                <a:latin typeface="微软雅黑" panose="020B0503020204020204" pitchFamily="34" charset="-122"/>
                <a:ea typeface="微软雅黑" panose="020B0503020204020204" pitchFamily="34" charset="-122"/>
                <a:cs typeface="Myriad"/>
              </a:rPr>
              <a:t>》</a:t>
            </a:r>
            <a:r>
              <a:rPr lang="zh-CN" altLang="en-US" sz="1600" kern="0" dirty="0" smtClean="0">
                <a:solidFill>
                  <a:schemeClr val="tx1"/>
                </a:solidFill>
                <a:latin typeface="微软雅黑" panose="020B0503020204020204" pitchFamily="34" charset="-122"/>
                <a:ea typeface="微软雅黑" panose="020B0503020204020204" pitchFamily="34" charset="-122"/>
                <a:cs typeface="Myriad"/>
              </a:rPr>
              <a:t>日常业务运营服务</a:t>
            </a:r>
            <a:endParaRPr lang="en-US" altLang="zh-CN" sz="1600" b="1" kern="0" dirty="0" smtClean="0">
              <a:solidFill>
                <a:schemeClr val="tx1"/>
              </a:solidFill>
              <a:latin typeface="微软雅黑" panose="020B0503020204020204" pitchFamily="34" charset="-122"/>
              <a:ea typeface="微软雅黑" panose="020B0503020204020204" pitchFamily="34" charset="-122"/>
              <a:cs typeface="Myriad"/>
            </a:endParaRPr>
          </a:p>
        </p:txBody>
      </p:sp>
    </p:spTree>
    <p:extLst>
      <p:ext uri="{BB962C8B-B14F-4D97-AF65-F5344CB8AC3E}">
        <p14:creationId xmlns="" xmlns:p14="http://schemas.microsoft.com/office/powerpoint/2010/main" val="3799346013"/>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日常运营服务</a:t>
            </a:r>
            <a:endParaRPr lang="zh-CN" altLang="en-US" sz="2800" b="1" dirty="0">
              <a:solidFill>
                <a:srgbClr val="C00000"/>
              </a:solidFill>
              <a:latin typeface="微软雅黑" pitchFamily="34" charset="-122"/>
              <a:ea typeface="微软雅黑" pitchFamily="34" charset="-122"/>
            </a:endParaRPr>
          </a:p>
        </p:txBody>
      </p:sp>
      <p:sp>
        <p:nvSpPr>
          <p:cNvPr id="5" name="矩形 4"/>
          <p:cNvSpPr/>
          <p:nvPr/>
        </p:nvSpPr>
        <p:spPr>
          <a:xfrm>
            <a:off x="-96006" y="5029210"/>
            <a:ext cx="10009112" cy="1061803"/>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1412" tIns="45707" rIns="91412" bIns="45707">
            <a:spAutoFit/>
          </a:bodyPr>
          <a:lstStyle/>
          <a:p>
            <a:pPr marL="914131" lvl="2">
              <a:lnSpc>
                <a:spcPct val="150000"/>
              </a:lnSpc>
              <a:buClr>
                <a:srgbClr val="C00000"/>
              </a:buClr>
            </a:pPr>
            <a:r>
              <a:rPr lang="en-US" altLang="zh-CN" b="1" kern="0" dirty="0" smtClean="0">
                <a:solidFill>
                  <a:schemeClr val="tx1"/>
                </a:solidFill>
                <a:latin typeface="微软雅黑" panose="020B0503020204020204" pitchFamily="34" charset="-122"/>
                <a:ea typeface="微软雅黑" panose="020B0503020204020204" pitchFamily="34" charset="-122"/>
                <a:cs typeface="Myriad"/>
              </a:rPr>
              <a:t>          </a:t>
            </a:r>
            <a:r>
              <a:rPr lang="zh-CN" altLang="en-US" b="1" kern="0" dirty="0" smtClean="0">
                <a:solidFill>
                  <a:schemeClr val="tx1"/>
                </a:solidFill>
                <a:latin typeface="微软雅黑" panose="020B0503020204020204" pitchFamily="34" charset="-122"/>
                <a:ea typeface="微软雅黑" panose="020B0503020204020204" pitchFamily="34" charset="-122"/>
                <a:cs typeface="Myriad"/>
              </a:rPr>
              <a:t>创建服务单：</a:t>
            </a:r>
            <a:r>
              <a:rPr lang="zh-CN" altLang="en-US" kern="0" dirty="0" smtClean="0">
                <a:solidFill>
                  <a:schemeClr val="tx1"/>
                </a:solidFill>
                <a:latin typeface="微软雅黑" panose="020B0503020204020204" pitchFamily="34" charset="-122"/>
                <a:ea typeface="微软雅黑" panose="020B0503020204020204" pitchFamily="34" charset="-122"/>
                <a:cs typeface="Myriad"/>
              </a:rPr>
              <a:t>商户点击</a:t>
            </a:r>
            <a:r>
              <a:rPr lang="zh-CN" altLang="en-US" kern="0" dirty="0" smtClean="0">
                <a:solidFill>
                  <a:srgbClr val="FF0000"/>
                </a:solidFill>
                <a:latin typeface="微软雅黑" panose="020B0503020204020204" pitchFamily="34" charset="-122"/>
                <a:ea typeface="微软雅黑" panose="020B0503020204020204" pitchFamily="34" charset="-122"/>
                <a:cs typeface="Myriad"/>
              </a:rPr>
              <a:t>“创建服务单”</a:t>
            </a:r>
            <a:r>
              <a:rPr lang="zh-CN" altLang="en-US" kern="0" dirty="0" smtClean="0">
                <a:solidFill>
                  <a:schemeClr val="tx1"/>
                </a:solidFill>
                <a:latin typeface="微软雅黑" panose="020B0503020204020204" pitchFamily="34" charset="-122"/>
                <a:ea typeface="微软雅黑" panose="020B0503020204020204" pitchFamily="34" charset="-122"/>
                <a:cs typeface="Myriad"/>
              </a:rPr>
              <a:t>后，可以提交需求内容；</a:t>
            </a:r>
            <a:endParaRPr lang="en-US" altLang="zh-CN" kern="0" dirty="0" smtClean="0">
              <a:solidFill>
                <a:schemeClr val="tx1"/>
              </a:solidFill>
              <a:latin typeface="微软雅黑" panose="020B0503020204020204" pitchFamily="34" charset="-122"/>
              <a:ea typeface="微软雅黑" panose="020B0503020204020204" pitchFamily="34" charset="-122"/>
              <a:cs typeface="Myriad"/>
            </a:endParaRPr>
          </a:p>
          <a:p>
            <a:pPr marL="914131" lvl="2">
              <a:lnSpc>
                <a:spcPct val="150000"/>
              </a:lnSpc>
              <a:buClr>
                <a:srgbClr val="C00000"/>
              </a:buClr>
            </a:pPr>
            <a:endParaRPr lang="en-US" altLang="zh-CN" kern="0" dirty="0" smtClean="0">
              <a:solidFill>
                <a:schemeClr val="tx1"/>
              </a:solidFill>
              <a:latin typeface="微软雅黑" panose="020B0503020204020204" pitchFamily="34" charset="-122"/>
              <a:ea typeface="微软雅黑" panose="020B0503020204020204" pitchFamily="34" charset="-122"/>
              <a:cs typeface="Myriad"/>
            </a:endParaRPr>
          </a:p>
          <a:p>
            <a:pPr marL="914131" lvl="2">
              <a:lnSpc>
                <a:spcPct val="150000"/>
              </a:lnSpc>
              <a:buClr>
                <a:srgbClr val="C00000"/>
              </a:buClr>
            </a:pPr>
            <a:r>
              <a:rPr lang="zh-CN" altLang="en-US" kern="0" dirty="0" smtClean="0">
                <a:solidFill>
                  <a:schemeClr val="tx1"/>
                </a:solidFill>
                <a:latin typeface="微软雅黑" panose="020B0503020204020204" pitchFamily="34" charset="-122"/>
                <a:ea typeface="微软雅黑" panose="020B0503020204020204" pitchFamily="34" charset="-122"/>
                <a:cs typeface="Myriad"/>
              </a:rPr>
              <a:t>          </a:t>
            </a:r>
            <a:r>
              <a:rPr lang="zh-CN" altLang="en-US" b="1" kern="0" dirty="0" smtClean="0">
                <a:solidFill>
                  <a:schemeClr val="tx1"/>
                </a:solidFill>
                <a:latin typeface="微软雅黑" panose="020B0503020204020204" pitchFamily="34" charset="-122"/>
                <a:ea typeface="微软雅黑" panose="020B0503020204020204" pitchFamily="34" charset="-122"/>
                <a:cs typeface="Myriad"/>
              </a:rPr>
              <a:t>跟踪服务单状态</a:t>
            </a:r>
            <a:r>
              <a:rPr lang="zh-CN" altLang="en-US" kern="0" dirty="0" smtClean="0">
                <a:solidFill>
                  <a:schemeClr val="tx1"/>
                </a:solidFill>
                <a:latin typeface="微软雅黑" panose="020B0503020204020204" pitchFamily="34" charset="-122"/>
                <a:ea typeface="微软雅黑" panose="020B0503020204020204" pitchFamily="34" charset="-122"/>
                <a:cs typeface="Myriad"/>
              </a:rPr>
              <a:t>：商户可在</a:t>
            </a:r>
            <a:r>
              <a:rPr lang="zh-CN" altLang="en-US" kern="0" dirty="0" smtClean="0">
                <a:solidFill>
                  <a:srgbClr val="FF0000"/>
                </a:solidFill>
                <a:latin typeface="微软雅黑" panose="020B0503020204020204" pitchFamily="34" charset="-122"/>
                <a:ea typeface="微软雅黑" panose="020B0503020204020204" pitchFamily="34" charset="-122"/>
                <a:cs typeface="Myriad"/>
              </a:rPr>
              <a:t>“我发起的服务单”</a:t>
            </a:r>
            <a:r>
              <a:rPr lang="zh-CN" altLang="en-US" kern="0" dirty="0" smtClean="0">
                <a:solidFill>
                  <a:schemeClr val="tx1"/>
                </a:solidFill>
                <a:latin typeface="微软雅黑" panose="020B0503020204020204" pitchFamily="34" charset="-122"/>
                <a:ea typeface="微软雅黑" panose="020B0503020204020204" pitchFamily="34" charset="-122"/>
                <a:cs typeface="Myriad"/>
              </a:rPr>
              <a:t>中跟踪服务单的处理进度及处理人联系方式；</a:t>
            </a:r>
            <a:endParaRPr lang="en-US" altLang="zh-CN" kern="0" dirty="0" smtClean="0">
              <a:solidFill>
                <a:schemeClr val="tx1"/>
              </a:solidFill>
              <a:latin typeface="微软雅黑" panose="020B0503020204020204" pitchFamily="34" charset="-122"/>
              <a:ea typeface="微软雅黑" panose="020B0503020204020204" pitchFamily="34" charset="-122"/>
              <a:cs typeface="Myriad"/>
            </a:endParaRPr>
          </a:p>
        </p:txBody>
      </p:sp>
      <p:pic>
        <p:nvPicPr>
          <p:cNvPr id="156674" name="Picture 2"/>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1468412" y="1885938"/>
            <a:ext cx="6696744" cy="25202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7" name="椭圆形标注 6"/>
          <p:cNvSpPr/>
          <p:nvPr/>
        </p:nvSpPr>
        <p:spPr bwMode="auto">
          <a:xfrm>
            <a:off x="7488337" y="3814764"/>
            <a:ext cx="2592288" cy="1139300"/>
          </a:xfrm>
          <a:prstGeom prst="wedgeEllipseCallout">
            <a:avLst>
              <a:gd name="adj1" fmla="val -70954"/>
              <a:gd name="adj2" fmla="val -52266"/>
            </a:avLst>
          </a:prstGeom>
          <a:solidFill>
            <a:schemeClr val="bg1">
              <a:lumMod val="95000"/>
            </a:schemeClr>
          </a:solidFill>
          <a:ln>
            <a:no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72000" rIns="0" bIns="72000" numCol="1" rtlCol="0" anchor="ctr" anchorCtr="1" compatLnSpc="1">
            <a:prstTxWarp prst="textNoShape">
              <a:avLst/>
            </a:prstTxWarp>
            <a:spAutoFit/>
          </a:bodyPr>
          <a:lstStyle/>
          <a:p>
            <a:pPr algn="ctr">
              <a:lnSpc>
                <a:spcPct val="120000"/>
              </a:lnSpc>
            </a:pPr>
            <a:r>
              <a:rPr lang="zh-CN" altLang="en-US" sz="1200" b="1" dirty="0" smtClean="0">
                <a:solidFill>
                  <a:schemeClr val="tx1"/>
                </a:solidFill>
                <a:latin typeface="微软雅黑" pitchFamily="34" charset="-122"/>
                <a:ea typeface="微软雅黑" pitchFamily="34" charset="-122"/>
                <a:cs typeface="ＭＳ Ｐゴシック" charset="-128"/>
              </a:rPr>
              <a:t>点击</a:t>
            </a:r>
            <a:r>
              <a:rPr lang="zh-CN" altLang="en-US" sz="1200" b="1" dirty="0">
                <a:solidFill>
                  <a:schemeClr val="tx1"/>
                </a:solidFill>
                <a:latin typeface="微软雅黑" pitchFamily="34" charset="-122"/>
                <a:ea typeface="微软雅黑" pitchFamily="34" charset="-122"/>
                <a:cs typeface="ＭＳ Ｐゴシック" charset="-128"/>
              </a:rPr>
              <a:t>服务单管理菜单，可创建服务单，查看待处理任务和我发起的服务单。</a:t>
            </a:r>
          </a:p>
        </p:txBody>
      </p:sp>
      <p:sp>
        <p:nvSpPr>
          <p:cNvPr id="8" name="矩形 7"/>
          <p:cNvSpPr/>
          <p:nvPr/>
        </p:nvSpPr>
        <p:spPr>
          <a:xfrm>
            <a:off x="-246100" y="671492"/>
            <a:ext cx="9358378" cy="1107996"/>
          </a:xfrm>
          <a:prstGeom prst="rect">
            <a:avLst/>
          </a:prstGeom>
        </p:spPr>
        <p:txBody>
          <a:bodyPr wrap="square">
            <a:spAutoFit/>
          </a:bodyPr>
          <a:lstStyle/>
          <a:p>
            <a:pPr marL="1199798" lvl="2" indent="-285667">
              <a:lnSpc>
                <a:spcPct val="150000"/>
              </a:lnSpc>
              <a:buClr>
                <a:srgbClr val="C00000"/>
              </a:buClr>
              <a:buFont typeface="Wingdings" pitchFamily="2" charset="2"/>
              <a:buChar char="n"/>
            </a:pPr>
            <a:r>
              <a:rPr lang="zh-CN" altLang="en-US" sz="1600" b="1" kern="0" dirty="0" smtClean="0">
                <a:latin typeface="微软雅黑" panose="020B0503020204020204" pitchFamily="34" charset="-122"/>
                <a:ea typeface="微软雅黑" panose="020B0503020204020204" pitchFamily="34" charset="-122"/>
                <a:cs typeface="Myriad"/>
              </a:rPr>
              <a:t>统一服务</a:t>
            </a:r>
            <a:endParaRPr lang="en-US" altLang="zh-CN" sz="1600" b="1" kern="0" dirty="0" smtClean="0">
              <a:latin typeface="微软雅黑" panose="020B0503020204020204" pitchFamily="34" charset="-122"/>
              <a:ea typeface="微软雅黑" panose="020B0503020204020204" pitchFamily="34" charset="-122"/>
              <a:cs typeface="Myriad"/>
            </a:endParaRPr>
          </a:p>
          <a:p>
            <a:pPr marL="1656863" lvl="3" indent="-285667">
              <a:lnSpc>
                <a:spcPct val="150000"/>
              </a:lnSpc>
              <a:buClr>
                <a:srgbClr val="C00000"/>
              </a:buClr>
              <a:buFont typeface="Wingdings" pitchFamily="2" charset="2"/>
              <a:buChar char="ü"/>
            </a:pPr>
            <a:r>
              <a:rPr lang="zh-CN" altLang="en-US" b="1" kern="0" dirty="0" smtClean="0">
                <a:latin typeface="微软雅黑" panose="020B0503020204020204" pitchFamily="34" charset="-122"/>
                <a:ea typeface="微软雅黑" panose="020B0503020204020204" pitchFamily="34" charset="-122"/>
                <a:cs typeface="Myriad"/>
              </a:rPr>
              <a:t>服务需求单：</a:t>
            </a:r>
            <a:r>
              <a:rPr lang="zh-CN" altLang="en-US" kern="0" dirty="0" smtClean="0">
                <a:latin typeface="微软雅黑" panose="020B0503020204020204" pitchFamily="34" charset="-122"/>
                <a:ea typeface="微软雅黑" panose="020B0503020204020204" pitchFamily="34" charset="-122"/>
                <a:cs typeface="Myriad"/>
              </a:rPr>
              <a:t>商户登陆商户服务平台，网址为：</a:t>
            </a:r>
            <a:r>
              <a:rPr lang="en-US" altLang="zh-CN" kern="0" dirty="0" smtClean="0">
                <a:latin typeface="微软雅黑" panose="020B0503020204020204" pitchFamily="34" charset="-122"/>
                <a:ea typeface="微软雅黑" panose="020B0503020204020204" pitchFamily="34" charset="-122"/>
                <a:cs typeface="Myriad"/>
                <a:hlinkClick r:id="rId4"/>
              </a:rPr>
              <a:t>https://merchant.unionpay.com</a:t>
            </a:r>
            <a:r>
              <a:rPr lang="zh-CN" altLang="en-US" kern="0" dirty="0" smtClean="0">
                <a:latin typeface="微软雅黑" panose="020B0503020204020204" pitchFamily="34" charset="-122"/>
                <a:ea typeface="微软雅黑" panose="020B0503020204020204" pitchFamily="34" charset="-122"/>
                <a:cs typeface="Myriad"/>
              </a:rPr>
              <a:t>），进入如下界面：</a:t>
            </a:r>
            <a:endParaRPr lang="en-US" altLang="zh-CN" kern="0" dirty="0" smtClean="0">
              <a:latin typeface="微软雅黑" panose="020B0503020204020204" pitchFamily="34" charset="-122"/>
              <a:ea typeface="微软雅黑" panose="020B0503020204020204" pitchFamily="34" charset="-122"/>
              <a:cs typeface="Myriad"/>
            </a:endParaRPr>
          </a:p>
        </p:txBody>
      </p:sp>
    </p:spTree>
    <p:extLst>
      <p:ext uri="{BB962C8B-B14F-4D97-AF65-F5344CB8AC3E}">
        <p14:creationId xmlns="" xmlns:p14="http://schemas.microsoft.com/office/powerpoint/2010/main" val="3440490610"/>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日常运营服务</a:t>
            </a:r>
            <a:endParaRPr lang="zh-CN" altLang="en-US" sz="2800" b="1" dirty="0">
              <a:solidFill>
                <a:srgbClr val="C00000"/>
              </a:solidFill>
              <a:latin typeface="微软雅黑" pitchFamily="34" charset="-122"/>
              <a:ea typeface="微软雅黑" pitchFamily="34" charset="-122"/>
            </a:endParaRPr>
          </a:p>
        </p:txBody>
      </p:sp>
      <p:graphicFrame>
        <p:nvGraphicFramePr>
          <p:cNvPr id="8" name="表格 7"/>
          <p:cNvGraphicFramePr>
            <a:graphicFrameLocks noGrp="1"/>
          </p:cNvGraphicFramePr>
          <p:nvPr>
            <p:extLst>
              <p:ext uri="{D42A27DB-BD31-4B8C-83A1-F6EECF244321}">
                <p14:modId xmlns="" xmlns:p14="http://schemas.microsoft.com/office/powerpoint/2010/main" val="1711642551"/>
              </p:ext>
            </p:extLst>
          </p:nvPr>
        </p:nvGraphicFramePr>
        <p:xfrm>
          <a:off x="682596" y="1125864"/>
          <a:ext cx="8643997" cy="4689167"/>
        </p:xfrm>
        <a:graphic>
          <a:graphicData uri="http://schemas.openxmlformats.org/drawingml/2006/table">
            <a:tbl>
              <a:tblPr firstRow="1" bandRow="1">
                <a:tableStyleId>{7DF18680-E054-41AD-8BC1-D1AEF772440D}</a:tableStyleId>
              </a:tblPr>
              <a:tblGrid>
                <a:gridCol w="944303"/>
                <a:gridCol w="4227925"/>
                <a:gridCol w="929418"/>
                <a:gridCol w="2542351"/>
              </a:tblGrid>
              <a:tr h="514919">
                <a:tc>
                  <a:txBody>
                    <a:bodyPr/>
                    <a:lstStyle/>
                    <a:p>
                      <a:pPr algn="ctr"/>
                      <a:r>
                        <a:rPr lang="zh-CN" altLang="en-US" sz="1400" dirty="0" smtClean="0">
                          <a:latin typeface="微软雅黑" pitchFamily="34" charset="-122"/>
                          <a:ea typeface="微软雅黑" pitchFamily="34" charset="-122"/>
                        </a:rPr>
                        <a:t>服务类型</a:t>
                      </a:r>
                      <a:endParaRPr lang="zh-CN" altLang="en-US" sz="1400" dirty="0">
                        <a:latin typeface="微软雅黑" pitchFamily="34" charset="-122"/>
                        <a:ea typeface="微软雅黑" pitchFamily="34" charset="-122"/>
                      </a:endParaRPr>
                    </a:p>
                  </a:txBody>
                  <a:tcPr anchor="ctr"/>
                </a:tc>
                <a:tc>
                  <a:txBody>
                    <a:bodyPr/>
                    <a:lstStyle/>
                    <a:p>
                      <a:pPr algn="ctr"/>
                      <a:r>
                        <a:rPr lang="zh-CN" altLang="en-US" sz="1400" dirty="0" smtClean="0">
                          <a:latin typeface="微软雅黑" pitchFamily="34" charset="-122"/>
                          <a:ea typeface="微软雅黑" pitchFamily="34" charset="-122"/>
                        </a:rPr>
                        <a:t>内容及措施</a:t>
                      </a:r>
                      <a:endParaRPr lang="zh-CN" altLang="en-US" sz="1400" dirty="0">
                        <a:latin typeface="微软雅黑" pitchFamily="34" charset="-122"/>
                        <a:ea typeface="微软雅黑" pitchFamily="34" charset="-122"/>
                      </a:endParaRPr>
                    </a:p>
                  </a:txBody>
                  <a:tcPr anchor="ctr"/>
                </a:tc>
                <a:tc>
                  <a:txBody>
                    <a:bodyPr/>
                    <a:lstStyle/>
                    <a:p>
                      <a:pPr algn="ctr"/>
                      <a:r>
                        <a:rPr lang="zh-CN" altLang="en-US" sz="1400" dirty="0" smtClean="0">
                          <a:latin typeface="微软雅黑" pitchFamily="34" charset="-122"/>
                          <a:ea typeface="微软雅黑" pitchFamily="34" charset="-122"/>
                        </a:rPr>
                        <a:t>服务时效</a:t>
                      </a:r>
                      <a:endParaRPr lang="zh-CN" altLang="en-US" sz="1400" dirty="0">
                        <a:latin typeface="微软雅黑" pitchFamily="34" charset="-122"/>
                        <a:ea typeface="微软雅黑" pitchFamily="34" charset="-122"/>
                      </a:endParaRPr>
                    </a:p>
                  </a:txBody>
                  <a:tcPr anchor="ctr"/>
                </a:tc>
                <a:tc>
                  <a:txBody>
                    <a:bodyPr/>
                    <a:lstStyle/>
                    <a:p>
                      <a:pPr algn="ctr"/>
                      <a:r>
                        <a:rPr lang="zh-CN" altLang="en-US" sz="1400" dirty="0" smtClean="0">
                          <a:latin typeface="微软雅黑" pitchFamily="34" charset="-122"/>
                          <a:ea typeface="微软雅黑" pitchFamily="34" charset="-122"/>
                        </a:rPr>
                        <a:t>联系人</a:t>
                      </a:r>
                      <a:endParaRPr lang="zh-CN" altLang="en-US" sz="1400" dirty="0">
                        <a:latin typeface="微软雅黑" pitchFamily="34" charset="-122"/>
                        <a:ea typeface="微软雅黑" pitchFamily="34" charset="-122"/>
                      </a:endParaRPr>
                    </a:p>
                  </a:txBody>
                  <a:tcPr anchor="ctr"/>
                </a:tc>
              </a:tr>
              <a:tr h="1904043">
                <a:tc>
                  <a:txBody>
                    <a:bodyPr/>
                    <a:lstStyle/>
                    <a:p>
                      <a:r>
                        <a:rPr lang="zh-CN" altLang="en-US" sz="1400" dirty="0" smtClean="0">
                          <a:latin typeface="微软雅黑" pitchFamily="34" charset="-122"/>
                          <a:ea typeface="微软雅黑" pitchFamily="34" charset="-122"/>
                        </a:rPr>
                        <a:t>参数变更</a:t>
                      </a:r>
                      <a:endParaRPr lang="zh-CN" altLang="en-US" sz="1400" dirty="0">
                        <a:latin typeface="微软雅黑" pitchFamily="34" charset="-122"/>
                        <a:ea typeface="微软雅黑" pitchFamily="34" charset="-122"/>
                      </a:endParaRPr>
                    </a:p>
                  </a:txBody>
                  <a:tcPr anchor="ctr"/>
                </a:tc>
                <a:tc>
                  <a:txBody>
                    <a:bodyPr/>
                    <a:lstStyle/>
                    <a:p>
                      <a:pPr marL="0" algn="l" defTabSz="457175" rtl="0" eaLnBrk="1" latinLnBrk="0" hangingPunct="1">
                        <a:lnSpc>
                          <a:spcPct val="120000"/>
                        </a:lnSpc>
                      </a:pPr>
                      <a:r>
                        <a:rPr lang="zh-CN" altLang="en-US" sz="1400" b="1" kern="1200" dirty="0" smtClean="0">
                          <a:solidFill>
                            <a:schemeClr val="tx1"/>
                          </a:solidFill>
                          <a:latin typeface="微软雅黑" pitchFamily="34" charset="-122"/>
                          <a:ea typeface="微软雅黑" pitchFamily="34" charset="-122"/>
                          <a:cs typeface="+mn-cs"/>
                        </a:rPr>
                        <a:t>基本信息变更</a:t>
                      </a:r>
                      <a:r>
                        <a:rPr lang="zh-CN" altLang="en-US" sz="1400" kern="1200" dirty="0" smtClean="0">
                          <a:solidFill>
                            <a:schemeClr val="dk1"/>
                          </a:solidFill>
                          <a:latin typeface="微软雅黑" pitchFamily="34" charset="-122"/>
                          <a:ea typeface="微软雅黑" pitchFamily="34" charset="-122"/>
                          <a:cs typeface="+mn-cs"/>
                        </a:rPr>
                        <a:t>：联系收单机构</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银联分公司商户管理平台变更信息后，向银联</a:t>
                      </a:r>
                      <a:r>
                        <a:rPr lang="en-US" altLang="zh-CN" sz="1400" kern="1200" dirty="0" smtClean="0">
                          <a:solidFill>
                            <a:schemeClr val="dk1"/>
                          </a:solidFill>
                          <a:latin typeface="微软雅黑" pitchFamily="34" charset="-122"/>
                          <a:ea typeface="微软雅黑" pitchFamily="34" charset="-122"/>
                          <a:cs typeface="+mn-cs"/>
                        </a:rPr>
                        <a:t>operation@unionpay.com </a:t>
                      </a:r>
                      <a:r>
                        <a:rPr lang="zh-CN" altLang="en-US" sz="1400" kern="1200" dirty="0" smtClean="0">
                          <a:solidFill>
                            <a:schemeClr val="dk1"/>
                          </a:solidFill>
                          <a:latin typeface="微软雅黑" pitchFamily="34" charset="-122"/>
                          <a:ea typeface="微软雅黑" pitchFamily="34" charset="-122"/>
                          <a:cs typeface="+mn-cs"/>
                        </a:rPr>
                        <a:t>备案；</a:t>
                      </a:r>
                      <a:endParaRPr lang="en-US" altLang="zh-CN" sz="1400" kern="1200" dirty="0" smtClean="0">
                        <a:solidFill>
                          <a:schemeClr val="dk1"/>
                        </a:solidFill>
                        <a:latin typeface="微软雅黑" pitchFamily="34" charset="-122"/>
                        <a:ea typeface="微软雅黑" pitchFamily="34" charset="-122"/>
                        <a:cs typeface="+mn-cs"/>
                      </a:endParaRPr>
                    </a:p>
                    <a:p>
                      <a:pPr marL="0" algn="l" defTabSz="457175" rtl="0" eaLnBrk="1" latinLnBrk="0" hangingPunct="1">
                        <a:lnSpc>
                          <a:spcPct val="120000"/>
                        </a:lnSpc>
                      </a:pPr>
                      <a:r>
                        <a:rPr lang="zh-CN" altLang="en-US" sz="1400" b="1" kern="1200" dirty="0" smtClean="0">
                          <a:solidFill>
                            <a:schemeClr val="dk1"/>
                          </a:solidFill>
                          <a:latin typeface="微软雅黑" pitchFamily="34" charset="-122"/>
                          <a:ea typeface="微软雅黑" pitchFamily="34" charset="-122"/>
                          <a:cs typeface="+mn-cs"/>
                        </a:rPr>
                        <a:t>交易信息变更</a:t>
                      </a:r>
                      <a:r>
                        <a:rPr lang="zh-CN" altLang="en-US" sz="1400" kern="1200" dirty="0" smtClean="0">
                          <a:solidFill>
                            <a:schemeClr val="dk1"/>
                          </a:solidFill>
                          <a:latin typeface="微软雅黑" pitchFamily="34" charset="-122"/>
                          <a:ea typeface="微软雅黑" pitchFamily="34" charset="-122"/>
                          <a:cs typeface="+mn-cs"/>
                        </a:rPr>
                        <a:t>：填写</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中国银联商户及收单机构业务功能变更申请表</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并加盖骑缝章后，联系收单机构</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银联分公司向银联</a:t>
                      </a:r>
                      <a:r>
                        <a:rPr lang="en-US" altLang="zh-CN" sz="1400" kern="1200" dirty="0" smtClean="0">
                          <a:solidFill>
                            <a:schemeClr val="dk1"/>
                          </a:solidFill>
                          <a:latin typeface="微软雅黑" pitchFamily="34" charset="-122"/>
                          <a:ea typeface="微软雅黑" pitchFamily="34" charset="-122"/>
                          <a:cs typeface="+mn-cs"/>
                        </a:rPr>
                        <a:t>operation@unionpay.com </a:t>
                      </a:r>
                      <a:r>
                        <a:rPr lang="zh-CN" altLang="en-US" sz="1400" kern="1200" dirty="0" smtClean="0">
                          <a:solidFill>
                            <a:schemeClr val="dk1"/>
                          </a:solidFill>
                          <a:latin typeface="微软雅黑" pitchFamily="34" charset="-122"/>
                          <a:ea typeface="微软雅黑" pitchFamily="34" charset="-122"/>
                          <a:cs typeface="+mn-cs"/>
                        </a:rPr>
                        <a:t>提交。</a:t>
                      </a:r>
                      <a:endParaRPr lang="zh-CN" altLang="en-US" sz="1400" kern="1200" dirty="0">
                        <a:solidFill>
                          <a:schemeClr val="dk1"/>
                        </a:solidFill>
                        <a:latin typeface="微软雅黑" pitchFamily="34" charset="-122"/>
                        <a:ea typeface="微软雅黑" pitchFamily="34" charset="-122"/>
                        <a:cs typeface="+mn-cs"/>
                      </a:endParaRPr>
                    </a:p>
                  </a:txBody>
                  <a:tcPr anchor="ctr"/>
                </a:tc>
                <a:tc>
                  <a:txBody>
                    <a:bodyPr/>
                    <a:lstStyle/>
                    <a:p>
                      <a:r>
                        <a:rPr lang="en-US" altLang="zh-CN" sz="1400" dirty="0" smtClean="0">
                          <a:latin typeface="微软雅黑" pitchFamily="34" charset="-122"/>
                          <a:ea typeface="微软雅黑" pitchFamily="34" charset="-122"/>
                        </a:rPr>
                        <a:t>1</a:t>
                      </a:r>
                      <a:r>
                        <a:rPr lang="zh-CN" altLang="en-US" sz="1400" dirty="0" smtClean="0">
                          <a:latin typeface="微软雅黑" pitchFamily="34" charset="-122"/>
                          <a:ea typeface="微软雅黑" pitchFamily="34" charset="-122"/>
                        </a:rPr>
                        <a:t>工作日</a:t>
                      </a:r>
                      <a:endParaRPr lang="zh-CN" altLang="en-US" sz="1400" dirty="0">
                        <a:latin typeface="微软雅黑" pitchFamily="34" charset="-122"/>
                        <a:ea typeface="微软雅黑" pitchFamily="34" charset="-122"/>
                      </a:endParaRPr>
                    </a:p>
                  </a:txBody>
                  <a:tcPr anchor="ctr"/>
                </a:tc>
                <a:tc>
                  <a:txBody>
                    <a:bodyPr/>
                    <a:lstStyle/>
                    <a:p>
                      <a:pPr marL="0" marR="0" indent="0" algn="l" defTabSz="457175" rtl="0" eaLnBrk="1" fontAlgn="auto" latinLnBrk="0" hangingPunct="1">
                        <a:lnSpc>
                          <a:spcPct val="120000"/>
                        </a:lnSpc>
                        <a:spcBef>
                          <a:spcPts val="0"/>
                        </a:spcBef>
                        <a:spcAft>
                          <a:spcPts val="0"/>
                        </a:spcAft>
                        <a:buClrTx/>
                        <a:buSzTx/>
                        <a:buFontTx/>
                        <a:buNone/>
                        <a:tabLst/>
                        <a:defRPr/>
                      </a:pPr>
                      <a:r>
                        <a:rPr lang="zh-CN" altLang="en-US" sz="1400" kern="1200" dirty="0" smtClean="0">
                          <a:solidFill>
                            <a:schemeClr val="dk1"/>
                          </a:solidFill>
                          <a:latin typeface="微软雅黑" pitchFamily="34" charset="-122"/>
                          <a:ea typeface="微软雅黑" pitchFamily="34" charset="-122"/>
                          <a:cs typeface="+mn-cs"/>
                        </a:rPr>
                        <a:t>服务专员一</a:t>
                      </a:r>
                      <a:endParaRPr lang="en-US" altLang="zh-CN" sz="1400" kern="1200" dirty="0" smtClean="0">
                        <a:solidFill>
                          <a:schemeClr val="dk1"/>
                        </a:solidFill>
                        <a:latin typeface="微软雅黑" pitchFamily="34" charset="-122"/>
                        <a:ea typeface="微软雅黑" pitchFamily="34" charset="-122"/>
                        <a:cs typeface="+mn-cs"/>
                      </a:endParaRP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rPr>
                        <a:t>021-50362376</a:t>
                      </a: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hlinkClick r:id=""/>
                        </a:rPr>
                        <a:t>maosaijin@unionpay.com</a:t>
                      </a:r>
                      <a:endParaRPr lang="zh-CN" altLang="en-US" sz="1400" kern="1200" dirty="0">
                        <a:solidFill>
                          <a:schemeClr val="dk1"/>
                        </a:solidFill>
                        <a:latin typeface="微软雅黑" pitchFamily="34" charset="-122"/>
                        <a:ea typeface="微软雅黑" pitchFamily="34" charset="-122"/>
                        <a:cs typeface="+mn-cs"/>
                      </a:endParaRPr>
                    </a:p>
                  </a:txBody>
                  <a:tcPr anchor="ctr"/>
                </a:tc>
              </a:tr>
              <a:tr h="1391416">
                <a:tc>
                  <a:txBody>
                    <a:bodyPr/>
                    <a:lstStyle/>
                    <a:p>
                      <a:r>
                        <a:rPr lang="zh-CN" altLang="en-US" sz="1400" dirty="0" smtClean="0">
                          <a:latin typeface="微软雅黑" pitchFamily="34" charset="-122"/>
                          <a:ea typeface="微软雅黑" pitchFamily="34" charset="-122"/>
                        </a:rPr>
                        <a:t>清算处理</a:t>
                      </a:r>
                      <a:endParaRPr lang="zh-CN" altLang="en-US" sz="1400" dirty="0">
                        <a:latin typeface="微软雅黑" pitchFamily="34" charset="-122"/>
                        <a:ea typeface="微软雅黑" pitchFamily="34" charset="-122"/>
                      </a:endParaRPr>
                    </a:p>
                  </a:txBody>
                  <a:tcPr anchor="ctr"/>
                </a:tc>
                <a:tc>
                  <a:txBody>
                    <a:bodyPr/>
                    <a:lstStyle/>
                    <a:p>
                      <a:pPr>
                        <a:lnSpc>
                          <a:spcPct val="120000"/>
                        </a:lnSpc>
                      </a:pPr>
                      <a:r>
                        <a:rPr lang="zh-CN" altLang="en-US" sz="1400" dirty="0" smtClean="0">
                          <a:latin typeface="微软雅黑" pitchFamily="34" charset="-122"/>
                          <a:ea typeface="微软雅黑" pitchFamily="34" charset="-122"/>
                        </a:rPr>
                        <a:t>关于文件报表、文件传输、商户计费分润等问题联系银联。</a:t>
                      </a:r>
                      <a:endParaRPr lang="zh-CN" altLang="en-US" sz="1400" dirty="0">
                        <a:latin typeface="微软雅黑" pitchFamily="34" charset="-122"/>
                        <a:ea typeface="微软雅黑" pitchFamily="34" charset="-122"/>
                      </a:endParaRPr>
                    </a:p>
                  </a:txBody>
                  <a:tcPr anchor="ctr"/>
                </a:tc>
                <a:tc>
                  <a:txBody>
                    <a:bodyPr/>
                    <a:lstStyle/>
                    <a:p>
                      <a:r>
                        <a:rPr lang="en-US" altLang="zh-CN" sz="1400" dirty="0" smtClean="0">
                          <a:latin typeface="微软雅黑" pitchFamily="34" charset="-122"/>
                          <a:ea typeface="微软雅黑" pitchFamily="34" charset="-122"/>
                        </a:rPr>
                        <a:t>2</a:t>
                      </a:r>
                      <a:r>
                        <a:rPr lang="zh-CN" altLang="en-US" sz="1400" dirty="0" smtClean="0">
                          <a:latin typeface="微软雅黑" pitchFamily="34" charset="-122"/>
                          <a:ea typeface="微软雅黑" pitchFamily="34" charset="-122"/>
                        </a:rPr>
                        <a:t>工作日</a:t>
                      </a:r>
                      <a:endParaRPr lang="zh-CN" altLang="en-US" sz="1400" dirty="0">
                        <a:latin typeface="微软雅黑" pitchFamily="34" charset="-122"/>
                        <a:ea typeface="微软雅黑" pitchFamily="34" charset="-122"/>
                      </a:endParaRPr>
                    </a:p>
                  </a:txBody>
                  <a:tcPr anchor="ctr"/>
                </a:tc>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服务专员二</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服务专员三</a:t>
                      </a:r>
                      <a:endParaRPr lang="zh-CN" altLang="en-US" sz="1400" kern="1200" dirty="0">
                        <a:solidFill>
                          <a:schemeClr val="dk1"/>
                        </a:solidFill>
                        <a:latin typeface="微软雅黑" pitchFamily="34" charset="-122"/>
                        <a:ea typeface="微软雅黑" pitchFamily="34" charset="-122"/>
                        <a:cs typeface="+mn-cs"/>
                      </a:endParaRP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rPr>
                        <a:t>021-50362381/2413</a:t>
                      </a: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hlinkClick r:id=""/>
                        </a:rPr>
                        <a:t>fengyun@unionpay.com</a:t>
                      </a:r>
                      <a:endParaRPr lang="en-US" altLang="zh-CN" sz="1400" kern="1200" dirty="0" smtClean="0">
                        <a:solidFill>
                          <a:schemeClr val="dk1"/>
                        </a:solidFill>
                        <a:latin typeface="微软雅黑" pitchFamily="34" charset="-122"/>
                        <a:ea typeface="微软雅黑" pitchFamily="34" charset="-122"/>
                        <a:cs typeface="+mn-cs"/>
                      </a:endParaRP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hlinkClick r:id=""/>
                        </a:rPr>
                        <a:t>gonghouyu@unionpay.com</a:t>
                      </a:r>
                      <a:endParaRPr lang="zh-CN" altLang="en-US" sz="1400" kern="1200" dirty="0">
                        <a:solidFill>
                          <a:schemeClr val="dk1"/>
                        </a:solidFill>
                        <a:latin typeface="微软雅黑" pitchFamily="34" charset="-122"/>
                        <a:ea typeface="微软雅黑" pitchFamily="34" charset="-122"/>
                        <a:cs typeface="+mn-cs"/>
                      </a:endParaRPr>
                    </a:p>
                  </a:txBody>
                  <a:tcPr anchor="ctr"/>
                </a:tc>
              </a:tr>
              <a:tr h="878789">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限额调整</a:t>
                      </a:r>
                      <a:endParaRPr lang="zh-CN" altLang="en-US" sz="1400" kern="1200" dirty="0">
                        <a:solidFill>
                          <a:schemeClr val="dk1"/>
                        </a:solidFill>
                        <a:latin typeface="微软雅黑" pitchFamily="34" charset="-122"/>
                        <a:ea typeface="微软雅黑" pitchFamily="34" charset="-122"/>
                        <a:cs typeface="+mn-cs"/>
                      </a:endParaRPr>
                    </a:p>
                  </a:txBody>
                  <a:tcPr anchor="ctr"/>
                </a:tc>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联系收单机构在商户管理平台上调整限额；</a:t>
                      </a:r>
                      <a:endParaRPr lang="en-US" altLang="zh-CN" sz="1400" kern="1200" dirty="0" smtClean="0">
                        <a:solidFill>
                          <a:schemeClr val="dk1"/>
                        </a:solidFill>
                        <a:latin typeface="微软雅黑" pitchFamily="34" charset="-122"/>
                        <a:ea typeface="微软雅黑" pitchFamily="34" charset="-122"/>
                        <a:cs typeface="+mn-cs"/>
                      </a:endParaRP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或</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填写</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关于调整商户限额的函</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提交给银联。</a:t>
                      </a:r>
                      <a:endParaRPr lang="zh-CN" altLang="en-US" sz="1400" kern="1200" dirty="0">
                        <a:solidFill>
                          <a:schemeClr val="dk1"/>
                        </a:solidFill>
                        <a:latin typeface="微软雅黑" pitchFamily="34" charset="-122"/>
                        <a:ea typeface="微软雅黑" pitchFamily="34" charset="-122"/>
                        <a:cs typeface="+mn-cs"/>
                      </a:endParaRPr>
                    </a:p>
                  </a:txBody>
                  <a:tcPr anchor="ctr"/>
                </a:tc>
                <a:tc>
                  <a:txBody>
                    <a:bodyPr/>
                    <a:lstStyle/>
                    <a:p>
                      <a:r>
                        <a:rPr lang="en-US" altLang="zh-CN" sz="1400" dirty="0" smtClean="0">
                          <a:latin typeface="微软雅黑" pitchFamily="34" charset="-122"/>
                          <a:ea typeface="微软雅黑" pitchFamily="34" charset="-122"/>
                        </a:rPr>
                        <a:t>2</a:t>
                      </a:r>
                      <a:r>
                        <a:rPr lang="zh-CN" altLang="en-US" sz="1400" dirty="0" smtClean="0">
                          <a:latin typeface="微软雅黑" pitchFamily="34" charset="-122"/>
                          <a:ea typeface="微软雅黑" pitchFamily="34" charset="-122"/>
                        </a:rPr>
                        <a:t>工作日</a:t>
                      </a:r>
                      <a:endParaRPr lang="zh-CN" altLang="en-US" sz="1400" dirty="0">
                        <a:latin typeface="微软雅黑" pitchFamily="34" charset="-122"/>
                        <a:ea typeface="微软雅黑" pitchFamily="34" charset="-122"/>
                      </a:endParaRPr>
                    </a:p>
                  </a:txBody>
                  <a:tcPr anchor="ctr"/>
                </a:tc>
                <a:tc>
                  <a:txBody>
                    <a:bodyPr/>
                    <a:lstStyle/>
                    <a:p>
                      <a:pPr marL="0" marR="0" indent="0" algn="l" defTabSz="457175" rtl="0" eaLnBrk="1" fontAlgn="auto" latinLnBrk="0" hangingPunct="1">
                        <a:lnSpc>
                          <a:spcPct val="120000"/>
                        </a:lnSpc>
                        <a:spcBef>
                          <a:spcPts val="0"/>
                        </a:spcBef>
                        <a:spcAft>
                          <a:spcPts val="0"/>
                        </a:spcAft>
                        <a:buClrTx/>
                        <a:buSzTx/>
                        <a:buFontTx/>
                        <a:buNone/>
                        <a:tabLst/>
                        <a:defRPr/>
                      </a:pPr>
                      <a:r>
                        <a:rPr lang="zh-CN" altLang="en-US" sz="1400" kern="1200" dirty="0" smtClean="0">
                          <a:solidFill>
                            <a:schemeClr val="dk1"/>
                          </a:solidFill>
                          <a:latin typeface="微软雅黑" pitchFamily="34" charset="-122"/>
                          <a:ea typeface="微软雅黑" pitchFamily="34" charset="-122"/>
                          <a:cs typeface="+mn-cs"/>
                        </a:rPr>
                        <a:t>服务专员一</a:t>
                      </a: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rPr>
                        <a:t>021-50362376</a:t>
                      </a: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hlinkClick r:id=""/>
                        </a:rPr>
                        <a:t>maosaijin@unionpay.com</a:t>
                      </a:r>
                      <a:endParaRPr lang="zh-CN" altLang="en-US" sz="1400" kern="1200" dirty="0" smtClean="0">
                        <a:solidFill>
                          <a:schemeClr val="dk1"/>
                        </a:solidFill>
                        <a:latin typeface="微软雅黑" pitchFamily="34" charset="-122"/>
                        <a:ea typeface="微软雅黑" pitchFamily="34" charset="-122"/>
                        <a:cs typeface="+mn-cs"/>
                      </a:endParaRPr>
                    </a:p>
                  </a:txBody>
                  <a:tcPr anchor="ctr"/>
                </a:tc>
              </a:tr>
            </a:tbl>
          </a:graphicData>
        </a:graphic>
      </p:graphicFrame>
    </p:spTree>
    <p:extLst>
      <p:ext uri="{BB962C8B-B14F-4D97-AF65-F5344CB8AC3E}">
        <p14:creationId xmlns="" xmlns:p14="http://schemas.microsoft.com/office/powerpoint/2010/main" val="3799346013"/>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5"/>
          <p:cNvSpPr>
            <a:spLocks noChangeShapeType="1"/>
          </p:cNvSpPr>
          <p:nvPr/>
        </p:nvSpPr>
        <p:spPr bwMode="auto">
          <a:xfrm flipV="1">
            <a:off x="594821" y="651726"/>
            <a:ext cx="8699789" cy="1667"/>
          </a:xfrm>
          <a:prstGeom prst="line">
            <a:avLst/>
          </a:prstGeom>
          <a:noFill/>
          <a:ln w="9525">
            <a:solidFill>
              <a:schemeClr val="tx1"/>
            </a:solidFill>
            <a:round/>
            <a:headEnd/>
            <a:tailEnd/>
          </a:ln>
        </p:spPr>
        <p:txBody>
          <a:bodyPr lIns="91412" tIns="45707" rIns="91412" bIns="45707"/>
          <a:lstStyle/>
          <a:p>
            <a:endParaRPr lang="zh-CN" altLang="en-US"/>
          </a:p>
        </p:txBody>
      </p:sp>
      <p:sp>
        <p:nvSpPr>
          <p:cNvPr id="11" name="标题 1"/>
          <p:cNvSpPr txBox="1">
            <a:spLocks/>
          </p:cNvSpPr>
          <p:nvPr/>
        </p:nvSpPr>
        <p:spPr>
          <a:xfrm>
            <a:off x="504033" y="2902"/>
            <a:ext cx="9072563" cy="665787"/>
          </a:xfrm>
          <a:prstGeom prst="rect">
            <a:avLst/>
          </a:prstGeom>
        </p:spPr>
        <p:txBody>
          <a:bodyPr vert="horz" lIns="91412" tIns="45707" rIns="91412" bIns="4570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日常运营服务</a:t>
            </a:r>
            <a:endParaRPr lang="zh-CN" altLang="en-US" sz="2800" b="1" dirty="0">
              <a:solidFill>
                <a:srgbClr val="C00000"/>
              </a:solidFill>
              <a:latin typeface="微软雅黑" pitchFamily="34" charset="-122"/>
              <a:ea typeface="微软雅黑" pitchFamily="34" charset="-122"/>
            </a:endParaRPr>
          </a:p>
        </p:txBody>
      </p:sp>
      <p:graphicFrame>
        <p:nvGraphicFramePr>
          <p:cNvPr id="8" name="表格 7"/>
          <p:cNvGraphicFramePr>
            <a:graphicFrameLocks noGrp="1"/>
          </p:cNvGraphicFramePr>
          <p:nvPr>
            <p:extLst>
              <p:ext uri="{D42A27DB-BD31-4B8C-83A1-F6EECF244321}">
                <p14:modId xmlns="" xmlns:p14="http://schemas.microsoft.com/office/powerpoint/2010/main" val="425032738"/>
              </p:ext>
            </p:extLst>
          </p:nvPr>
        </p:nvGraphicFramePr>
        <p:xfrm>
          <a:off x="687357" y="1028681"/>
          <a:ext cx="8715438" cy="4065530"/>
        </p:xfrm>
        <a:graphic>
          <a:graphicData uri="http://schemas.openxmlformats.org/drawingml/2006/table">
            <a:tbl>
              <a:tblPr firstRow="1" bandRow="1">
                <a:tableStyleId>{7DF18680-E054-41AD-8BC1-D1AEF772440D}</a:tableStyleId>
              </a:tblPr>
              <a:tblGrid>
                <a:gridCol w="1256611"/>
                <a:gridCol w="3723640"/>
                <a:gridCol w="1171823"/>
                <a:gridCol w="2563364"/>
              </a:tblGrid>
              <a:tr h="494798">
                <a:tc>
                  <a:txBody>
                    <a:bodyPr/>
                    <a:lstStyle/>
                    <a:p>
                      <a:pPr algn="ctr"/>
                      <a:r>
                        <a:rPr lang="zh-CN" altLang="en-US" sz="1400" dirty="0" smtClean="0">
                          <a:latin typeface="微软雅黑" pitchFamily="34" charset="-122"/>
                          <a:ea typeface="微软雅黑" pitchFamily="34" charset="-122"/>
                        </a:rPr>
                        <a:t>服务类型</a:t>
                      </a:r>
                      <a:endParaRPr lang="zh-CN" altLang="en-US" sz="1400" dirty="0">
                        <a:latin typeface="微软雅黑" pitchFamily="34" charset="-122"/>
                        <a:ea typeface="微软雅黑" pitchFamily="34" charset="-122"/>
                      </a:endParaRPr>
                    </a:p>
                  </a:txBody>
                  <a:tcPr anchor="ctr"/>
                </a:tc>
                <a:tc>
                  <a:txBody>
                    <a:bodyPr/>
                    <a:lstStyle/>
                    <a:p>
                      <a:pPr algn="ctr"/>
                      <a:r>
                        <a:rPr lang="zh-CN" altLang="en-US" sz="1400" dirty="0" smtClean="0">
                          <a:latin typeface="微软雅黑" pitchFamily="34" charset="-122"/>
                          <a:ea typeface="微软雅黑" pitchFamily="34" charset="-122"/>
                        </a:rPr>
                        <a:t>内容及措施</a:t>
                      </a:r>
                      <a:endParaRPr lang="zh-CN" altLang="en-US" sz="1400" dirty="0">
                        <a:latin typeface="微软雅黑" pitchFamily="34" charset="-122"/>
                        <a:ea typeface="微软雅黑" pitchFamily="34" charset="-122"/>
                      </a:endParaRPr>
                    </a:p>
                  </a:txBody>
                  <a:tcPr anchor="ctr"/>
                </a:tc>
                <a:tc>
                  <a:txBody>
                    <a:bodyPr/>
                    <a:lstStyle/>
                    <a:p>
                      <a:pPr algn="ctr"/>
                      <a:r>
                        <a:rPr lang="zh-CN" altLang="en-US" sz="1400" dirty="0" smtClean="0">
                          <a:latin typeface="微软雅黑" pitchFamily="34" charset="-122"/>
                          <a:ea typeface="微软雅黑" pitchFamily="34" charset="-122"/>
                        </a:rPr>
                        <a:t>服务时效</a:t>
                      </a:r>
                      <a:endParaRPr lang="zh-CN" altLang="en-US" sz="1400" dirty="0">
                        <a:latin typeface="微软雅黑" pitchFamily="34" charset="-122"/>
                        <a:ea typeface="微软雅黑" pitchFamily="34" charset="-122"/>
                      </a:endParaRPr>
                    </a:p>
                  </a:txBody>
                  <a:tcPr anchor="ctr"/>
                </a:tc>
                <a:tc>
                  <a:txBody>
                    <a:bodyPr/>
                    <a:lstStyle/>
                    <a:p>
                      <a:pPr algn="ctr"/>
                      <a:r>
                        <a:rPr lang="zh-CN" altLang="en-US" sz="1400" dirty="0" smtClean="0">
                          <a:latin typeface="微软雅黑" pitchFamily="34" charset="-122"/>
                          <a:ea typeface="微软雅黑" pitchFamily="34" charset="-122"/>
                        </a:rPr>
                        <a:t>联系人</a:t>
                      </a:r>
                      <a:endParaRPr lang="zh-CN" altLang="en-US" sz="1400" dirty="0">
                        <a:latin typeface="微软雅黑" pitchFamily="34" charset="-122"/>
                        <a:ea typeface="微软雅黑" pitchFamily="34" charset="-122"/>
                      </a:endParaRPr>
                    </a:p>
                  </a:txBody>
                  <a:tcPr anchor="ctr"/>
                </a:tc>
              </a:tr>
              <a:tr h="1339596">
                <a:tc>
                  <a:txBody>
                    <a:bodyPr/>
                    <a:lstStyle/>
                    <a:p>
                      <a:r>
                        <a:rPr lang="zh-CN" altLang="en-US" sz="1400" dirty="0" smtClean="0">
                          <a:latin typeface="微软雅黑" pitchFamily="34" charset="-122"/>
                          <a:ea typeface="微软雅黑" pitchFamily="34" charset="-122"/>
                        </a:rPr>
                        <a:t>应急处理</a:t>
                      </a:r>
                      <a:endParaRPr lang="zh-CN" altLang="en-US" sz="1400" dirty="0">
                        <a:latin typeface="微软雅黑" pitchFamily="34" charset="-122"/>
                        <a:ea typeface="微软雅黑" pitchFamily="34" charset="-122"/>
                      </a:endParaRPr>
                    </a:p>
                  </a:txBody>
                  <a:tcPr anchor="ctr"/>
                </a:tc>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通过邮件或电话提出生产问题。</a:t>
                      </a:r>
                      <a:endParaRPr lang="zh-CN" altLang="en-US" sz="1400" kern="1200" dirty="0">
                        <a:solidFill>
                          <a:schemeClr val="dk1"/>
                        </a:solidFill>
                        <a:latin typeface="微软雅黑" pitchFamily="34" charset="-122"/>
                        <a:ea typeface="微软雅黑" pitchFamily="34" charset="-122"/>
                        <a:cs typeface="+mn-cs"/>
                      </a:endParaRPr>
                    </a:p>
                  </a:txBody>
                  <a:tcPr anchor="ctr"/>
                </a:tc>
                <a:tc>
                  <a:txBody>
                    <a:bodyPr/>
                    <a:lstStyle/>
                    <a:p>
                      <a:r>
                        <a:rPr lang="zh-CN" altLang="en-US" sz="1400" dirty="0" smtClean="0">
                          <a:latin typeface="微软雅黑" pitchFamily="34" charset="-122"/>
                          <a:ea typeface="微软雅黑" pitchFamily="34" charset="-122"/>
                        </a:rPr>
                        <a:t>当日</a:t>
                      </a:r>
                      <a:endParaRPr lang="zh-CN" altLang="en-US" sz="1400" dirty="0">
                        <a:latin typeface="微软雅黑" pitchFamily="34" charset="-122"/>
                        <a:ea typeface="微软雅黑" pitchFamily="34" charset="-122"/>
                      </a:endParaRPr>
                    </a:p>
                  </a:txBody>
                  <a:tcPr anchor="ctr"/>
                </a:tc>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服务专员二</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服务专员三</a:t>
                      </a: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rPr>
                        <a:t>021-50362381/2413</a:t>
                      </a: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hlinkClick r:id=""/>
                        </a:rPr>
                        <a:t>fengyun@unionpay.com</a:t>
                      </a:r>
                      <a:endParaRPr lang="en-US" altLang="zh-CN" sz="1400" kern="1200" dirty="0" smtClean="0">
                        <a:solidFill>
                          <a:schemeClr val="dk1"/>
                        </a:solidFill>
                        <a:latin typeface="微软雅黑" pitchFamily="34" charset="-122"/>
                        <a:ea typeface="微软雅黑" pitchFamily="34" charset="-122"/>
                        <a:cs typeface="+mn-cs"/>
                      </a:endParaRP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hlinkClick r:id=""/>
                        </a:rPr>
                        <a:t>gonghouyu@unionpay.com</a:t>
                      </a:r>
                      <a:endParaRPr lang="zh-CN" altLang="en-US" sz="1400" kern="1200" dirty="0">
                        <a:solidFill>
                          <a:schemeClr val="dk1"/>
                        </a:solidFill>
                        <a:latin typeface="微软雅黑" pitchFamily="34" charset="-122"/>
                        <a:ea typeface="微软雅黑" pitchFamily="34" charset="-122"/>
                        <a:cs typeface="+mn-cs"/>
                      </a:endParaRPr>
                    </a:p>
                  </a:txBody>
                  <a:tcPr anchor="ctr"/>
                </a:tc>
              </a:tr>
              <a:tr h="1115568">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风险及合规案件调查处置</a:t>
                      </a:r>
                      <a:endParaRPr lang="zh-CN" altLang="en-US" sz="1400" kern="1200" dirty="0">
                        <a:solidFill>
                          <a:schemeClr val="dk1"/>
                        </a:solidFill>
                        <a:latin typeface="微软雅黑" pitchFamily="34" charset="-122"/>
                        <a:ea typeface="微软雅黑" pitchFamily="34" charset="-122"/>
                        <a:cs typeface="+mn-cs"/>
                      </a:endParaRPr>
                    </a:p>
                  </a:txBody>
                  <a:tcPr anchor="ctr"/>
                </a:tc>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由发卡或收单机构提出事件调查需求。</a:t>
                      </a:r>
                      <a:endParaRPr lang="zh-CN" altLang="en-US" sz="1400" kern="1200" dirty="0">
                        <a:solidFill>
                          <a:schemeClr val="dk1"/>
                        </a:solidFill>
                        <a:latin typeface="微软雅黑" pitchFamily="34" charset="-122"/>
                        <a:ea typeface="微软雅黑" pitchFamily="34" charset="-122"/>
                        <a:cs typeface="+mn-cs"/>
                      </a:endParaRPr>
                    </a:p>
                  </a:txBody>
                  <a:tcPr anchor="ctr"/>
                </a:tc>
                <a:tc>
                  <a:txBody>
                    <a:bodyPr/>
                    <a:lstStyle/>
                    <a:p>
                      <a:r>
                        <a:rPr lang="zh-CN" altLang="en-US" sz="1400" dirty="0" smtClean="0">
                          <a:latin typeface="微软雅黑" pitchFamily="34" charset="-122"/>
                          <a:ea typeface="微软雅黑" pitchFamily="34" charset="-122"/>
                        </a:rPr>
                        <a:t>以实际案件情况为准</a:t>
                      </a:r>
                      <a:endParaRPr lang="zh-CN" altLang="en-US" sz="1400" dirty="0">
                        <a:latin typeface="微软雅黑" pitchFamily="34" charset="-122"/>
                        <a:ea typeface="微软雅黑" pitchFamily="34" charset="-122"/>
                      </a:endParaRPr>
                    </a:p>
                  </a:txBody>
                  <a:tcPr anchor="ctr"/>
                </a:tc>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服务专员四</a:t>
                      </a:r>
                      <a:endParaRPr lang="en-US" altLang="zh-CN" sz="1400" kern="1200" dirty="0" smtClean="0">
                        <a:solidFill>
                          <a:schemeClr val="dk1"/>
                        </a:solidFill>
                        <a:latin typeface="微软雅黑" pitchFamily="34" charset="-122"/>
                        <a:ea typeface="微软雅黑" pitchFamily="34" charset="-122"/>
                        <a:cs typeface="+mn-cs"/>
                      </a:endParaRP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rPr>
                        <a:t>021-50362374</a:t>
                      </a: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hlinkClick r:id=""/>
                        </a:rPr>
                        <a:t>wangguangwen@unionpay.com</a:t>
                      </a:r>
                      <a:endParaRPr lang="zh-CN" altLang="en-US" sz="1400" kern="1200" dirty="0">
                        <a:solidFill>
                          <a:schemeClr val="dk1"/>
                        </a:solidFill>
                        <a:latin typeface="微软雅黑" pitchFamily="34" charset="-122"/>
                        <a:ea typeface="微软雅黑" pitchFamily="34" charset="-122"/>
                        <a:cs typeface="+mn-cs"/>
                      </a:endParaRPr>
                    </a:p>
                  </a:txBody>
                  <a:tcPr anchor="ctr"/>
                </a:tc>
              </a:tr>
              <a:tr h="1115568">
                <a:tc>
                  <a:txBody>
                    <a:bodyPr/>
                    <a:lstStyle/>
                    <a:p>
                      <a:r>
                        <a:rPr lang="zh-CN" altLang="en-US" sz="1400" dirty="0" smtClean="0">
                          <a:latin typeface="微软雅黑" pitchFamily="34" charset="-122"/>
                          <a:ea typeface="微软雅黑" pitchFamily="34" charset="-122"/>
                        </a:rPr>
                        <a:t>咨询与投诉</a:t>
                      </a:r>
                      <a:endParaRPr lang="zh-CN" altLang="en-US" sz="1400" dirty="0">
                        <a:latin typeface="微软雅黑" pitchFamily="34" charset="-122"/>
                        <a:ea typeface="微软雅黑" pitchFamily="34" charset="-122"/>
                      </a:endParaRPr>
                    </a:p>
                  </a:txBody>
                  <a:tcPr anchor="ctr"/>
                </a:tc>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通过邮件或电话提出服务需求，包含但不限于交易异常查询、清算咨询、风险咨询、协查、服务平台使用。</a:t>
                      </a:r>
                      <a:endParaRPr lang="zh-CN" altLang="en-US" sz="1400" kern="1200" dirty="0">
                        <a:solidFill>
                          <a:schemeClr val="dk1"/>
                        </a:solidFill>
                        <a:latin typeface="微软雅黑" pitchFamily="34" charset="-122"/>
                        <a:ea typeface="微软雅黑" pitchFamily="34" charset="-122"/>
                        <a:cs typeface="+mn-cs"/>
                      </a:endParaRPr>
                    </a:p>
                  </a:txBody>
                  <a:tcPr anchor="ctr"/>
                </a:tc>
                <a:tc>
                  <a:txBody>
                    <a:bodyPr/>
                    <a:lstStyle/>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rPr>
                        <a:t>2</a:t>
                      </a:r>
                      <a:r>
                        <a:rPr lang="zh-CN" altLang="en-US" sz="1400" kern="1200" dirty="0" smtClean="0">
                          <a:solidFill>
                            <a:schemeClr val="dk1"/>
                          </a:solidFill>
                          <a:latin typeface="微软雅黑" pitchFamily="34" charset="-122"/>
                          <a:ea typeface="微软雅黑" pitchFamily="34" charset="-122"/>
                          <a:cs typeface="+mn-cs"/>
                        </a:rPr>
                        <a:t>工作日</a:t>
                      </a:r>
                      <a:endParaRPr lang="zh-CN" altLang="en-US" sz="1400" kern="1200" dirty="0">
                        <a:solidFill>
                          <a:schemeClr val="dk1"/>
                        </a:solidFill>
                        <a:latin typeface="微软雅黑" pitchFamily="34" charset="-122"/>
                        <a:ea typeface="微软雅黑" pitchFamily="34" charset="-122"/>
                        <a:cs typeface="+mn-cs"/>
                      </a:endParaRPr>
                    </a:p>
                  </a:txBody>
                  <a:tcPr anchor="ctr"/>
                </a:tc>
                <a:tc>
                  <a:txBody>
                    <a:bodyPr/>
                    <a:lstStyle/>
                    <a:p>
                      <a:pPr marL="0" algn="l" defTabSz="457175" rtl="0" eaLnBrk="1" latinLnBrk="0" hangingPunct="1">
                        <a:lnSpc>
                          <a:spcPct val="120000"/>
                        </a:lnSpc>
                      </a:pPr>
                      <a:r>
                        <a:rPr lang="zh-CN" altLang="en-US" sz="1400" kern="1200" dirty="0" smtClean="0">
                          <a:solidFill>
                            <a:schemeClr val="dk1"/>
                          </a:solidFill>
                          <a:latin typeface="微软雅黑" pitchFamily="34" charset="-122"/>
                          <a:ea typeface="微软雅黑" pitchFamily="34" charset="-122"/>
                          <a:cs typeface="+mn-cs"/>
                        </a:rPr>
                        <a:t>服务专员二</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服务专员三</a:t>
                      </a: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rPr>
                        <a:t>021-50362381/2413</a:t>
                      </a: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hlinkClick r:id=""/>
                        </a:rPr>
                        <a:t>fengyun@unionpay.com</a:t>
                      </a:r>
                      <a:endParaRPr lang="en-US" altLang="zh-CN" sz="1400" kern="1200" dirty="0" smtClean="0">
                        <a:solidFill>
                          <a:schemeClr val="dk1"/>
                        </a:solidFill>
                        <a:latin typeface="微软雅黑" pitchFamily="34" charset="-122"/>
                        <a:ea typeface="微软雅黑" pitchFamily="34" charset="-122"/>
                        <a:cs typeface="+mn-cs"/>
                      </a:endParaRPr>
                    </a:p>
                    <a:p>
                      <a:pPr marL="0" algn="l" defTabSz="457175" rtl="0" eaLnBrk="1" latinLnBrk="0" hangingPunct="1">
                        <a:lnSpc>
                          <a:spcPct val="120000"/>
                        </a:lnSpc>
                      </a:pPr>
                      <a:r>
                        <a:rPr lang="en-US" altLang="zh-CN" sz="1400" kern="1200" dirty="0" smtClean="0">
                          <a:solidFill>
                            <a:schemeClr val="dk1"/>
                          </a:solidFill>
                          <a:latin typeface="微软雅黑" pitchFamily="34" charset="-122"/>
                          <a:ea typeface="微软雅黑" pitchFamily="34" charset="-122"/>
                          <a:cs typeface="+mn-cs"/>
                          <a:hlinkClick r:id=""/>
                        </a:rPr>
                        <a:t>gonghouyu@unionpay.com</a:t>
                      </a:r>
                      <a:endParaRPr lang="zh-CN" altLang="en-US" sz="1400" kern="1200" dirty="0" smtClean="0">
                        <a:solidFill>
                          <a:schemeClr val="dk1"/>
                        </a:solidFill>
                        <a:latin typeface="微软雅黑" pitchFamily="34" charset="-122"/>
                        <a:ea typeface="微软雅黑" pitchFamily="34" charset="-122"/>
                        <a:cs typeface="+mn-cs"/>
                      </a:endParaRPr>
                    </a:p>
                  </a:txBody>
                  <a:tcPr anchor="ctr"/>
                </a:tc>
              </a:tr>
            </a:tbl>
          </a:graphicData>
        </a:graphic>
      </p:graphicFrame>
    </p:spTree>
    <p:extLst>
      <p:ext uri="{BB962C8B-B14F-4D97-AF65-F5344CB8AC3E}">
        <p14:creationId xmlns="" xmlns:p14="http://schemas.microsoft.com/office/powerpoint/2010/main" val="3799346013"/>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5" name="图片 4"/>
          <p:cNvPicPr>
            <a:picLocks noChangeAspect="1"/>
          </p:cNvPicPr>
          <p:nvPr/>
        </p:nvPicPr>
        <p:blipFill>
          <a:blip r:embed="rId2"/>
          <a:stretch>
            <a:fillRect/>
          </a:stretch>
        </p:blipFill>
        <p:spPr>
          <a:xfrm>
            <a:off x="0" y="0"/>
            <a:ext cx="10071100" cy="7196140"/>
          </a:xfrm>
          <a:prstGeom prst="rect">
            <a:avLst/>
          </a:prstGeom>
        </p:spPr>
      </p:pic>
      <p:sp>
        <p:nvSpPr>
          <p:cNvPr id="7" name="文本框 6"/>
          <p:cNvSpPr txBox="1"/>
          <p:nvPr/>
        </p:nvSpPr>
        <p:spPr>
          <a:xfrm>
            <a:off x="143769" y="1945361"/>
            <a:ext cx="2167581" cy="1200329"/>
          </a:xfrm>
          <a:prstGeom prst="rect">
            <a:avLst/>
          </a:prstGeom>
          <a:noFill/>
        </p:spPr>
        <p:txBody>
          <a:bodyPr wrap="none" rtlCol="0">
            <a:spAutoFit/>
          </a:bodyPr>
          <a:lstStyle/>
          <a:p>
            <a:r>
              <a:rPr kumimoji="1" lang="zh-CN" altLang="en-US" sz="3600" dirty="0" smtClean="0">
                <a:solidFill>
                  <a:schemeClr val="bg1"/>
                </a:solidFill>
                <a:latin typeface="微软雅黑"/>
                <a:ea typeface="微软雅黑"/>
                <a:cs typeface="微软雅黑"/>
              </a:rPr>
              <a:t>银联产品</a:t>
            </a:r>
            <a:r>
              <a:rPr kumimoji="1" lang="en-US" altLang="zh-CN" sz="3600" dirty="0" smtClean="0">
                <a:solidFill>
                  <a:schemeClr val="bg1"/>
                </a:solidFill>
                <a:latin typeface="微软雅黑"/>
                <a:ea typeface="微软雅黑"/>
                <a:cs typeface="微软雅黑"/>
              </a:rPr>
              <a:t> </a:t>
            </a:r>
            <a:endParaRPr kumimoji="1" lang="en-US" altLang="zh-CN" sz="3600" dirty="0">
              <a:solidFill>
                <a:schemeClr val="bg1"/>
              </a:solidFill>
              <a:latin typeface="微软雅黑"/>
              <a:ea typeface="微软雅黑"/>
              <a:cs typeface="微软雅黑"/>
            </a:endParaRPr>
          </a:p>
          <a:p>
            <a:r>
              <a:rPr kumimoji="1" lang="zh-CN" altLang="en-US" sz="3600" dirty="0" smtClean="0">
                <a:solidFill>
                  <a:schemeClr val="bg1"/>
                </a:solidFill>
                <a:latin typeface="微软雅黑"/>
                <a:ea typeface="微软雅黑"/>
                <a:cs typeface="微软雅黑"/>
              </a:rPr>
              <a:t>精彩共享</a:t>
            </a:r>
            <a:endParaRPr kumimoji="1" lang="zh-CN" altLang="en-US" sz="3600" dirty="0">
              <a:solidFill>
                <a:schemeClr val="bg1"/>
              </a:solidFill>
              <a:latin typeface="微软雅黑"/>
              <a:ea typeface="微软雅黑"/>
              <a:cs typeface="微软雅黑"/>
            </a:endParaRPr>
          </a:p>
        </p:txBody>
      </p:sp>
    </p:spTree>
    <p:extLst>
      <p:ext uri="{BB962C8B-B14F-4D97-AF65-F5344CB8AC3E}">
        <p14:creationId xmlns="" xmlns:p14="http://schemas.microsoft.com/office/powerpoint/2010/main" val="2122288698"/>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标题 1"/>
          <p:cNvSpPr txBox="1">
            <a:spLocks/>
          </p:cNvSpPr>
          <p:nvPr/>
        </p:nvSpPr>
        <p:spPr>
          <a:xfrm>
            <a:off x="504035" y="2901"/>
            <a:ext cx="9072563" cy="665787"/>
          </a:xfrm>
          <a:prstGeom prst="rect">
            <a:avLst/>
          </a:prstGeom>
        </p:spPr>
        <p:txBody>
          <a:bodyPr vert="horz" lIns="91435" tIns="45718" rIns="91435" bIns="4571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支付）产品 </a:t>
            </a:r>
            <a:r>
              <a:rPr lang="en-US" altLang="zh-CN" sz="2800" b="1" dirty="0" smtClean="0">
                <a:solidFill>
                  <a:srgbClr val="C00000"/>
                </a:solidFill>
                <a:latin typeface="微软雅黑" pitchFamily="34" charset="-122"/>
                <a:ea typeface="微软雅黑" pitchFamily="34" charset="-122"/>
              </a:rPr>
              <a:t>-</a:t>
            </a:r>
            <a:r>
              <a:rPr lang="zh-CN" altLang="en-US" sz="2800" b="1" dirty="0">
                <a:solidFill>
                  <a:srgbClr val="C00000"/>
                </a:solidFill>
                <a:latin typeface="微软雅黑" pitchFamily="34" charset="-122"/>
                <a:ea typeface="微软雅黑" pitchFamily="34" charset="-122"/>
              </a:rPr>
              <a:t>简介</a:t>
            </a:r>
          </a:p>
        </p:txBody>
      </p:sp>
      <p:sp>
        <p:nvSpPr>
          <p:cNvPr id="38" name="Line 5"/>
          <p:cNvSpPr>
            <a:spLocks noChangeShapeType="1"/>
          </p:cNvSpPr>
          <p:nvPr/>
        </p:nvSpPr>
        <p:spPr bwMode="auto">
          <a:xfrm flipV="1">
            <a:off x="575818" y="646455"/>
            <a:ext cx="8699789" cy="1667"/>
          </a:xfrm>
          <a:prstGeom prst="line">
            <a:avLst/>
          </a:prstGeom>
          <a:noFill/>
          <a:ln w="9525">
            <a:solidFill>
              <a:schemeClr val="tx1"/>
            </a:solidFill>
            <a:round/>
            <a:headEnd/>
            <a:tailEnd/>
          </a:ln>
        </p:spPr>
        <p:txBody>
          <a:bodyPr lIns="91435" tIns="45718" rIns="91435" bIns="45718"/>
          <a:lstStyle>
            <a:defPPr>
              <a:defRPr lang="en-US"/>
            </a:defPPr>
            <a:lvl1pPr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1pPr>
            <a:lvl2pPr marL="457175"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2pPr>
            <a:lvl3pPr marL="914352"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3pPr>
            <a:lvl4pPr marL="1371527"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4pPr>
            <a:lvl5pPr marL="1828702"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5pPr>
            <a:lvl6pPr marL="2285878" algn="l" defTabSz="457175" rtl="0" eaLnBrk="1" latinLnBrk="0" hangingPunct="1">
              <a:defRPr sz="1400" kern="1200">
                <a:solidFill>
                  <a:schemeClr val="tx1"/>
                </a:solidFill>
                <a:latin typeface="Verdana" charset="0"/>
                <a:ea typeface="ＭＳ Ｐゴシック" charset="-128"/>
                <a:cs typeface="ＭＳ Ｐゴシック" charset="-128"/>
              </a:defRPr>
            </a:lvl6pPr>
            <a:lvl7pPr marL="2743054" algn="l" defTabSz="457175" rtl="0" eaLnBrk="1" latinLnBrk="0" hangingPunct="1">
              <a:defRPr sz="1400" kern="1200">
                <a:solidFill>
                  <a:schemeClr val="tx1"/>
                </a:solidFill>
                <a:latin typeface="Verdana" charset="0"/>
                <a:ea typeface="ＭＳ Ｐゴシック" charset="-128"/>
                <a:cs typeface="ＭＳ Ｐゴシック" charset="-128"/>
              </a:defRPr>
            </a:lvl7pPr>
            <a:lvl8pPr marL="3200229" algn="l" defTabSz="457175" rtl="0" eaLnBrk="1" latinLnBrk="0" hangingPunct="1">
              <a:defRPr sz="1400" kern="1200">
                <a:solidFill>
                  <a:schemeClr val="tx1"/>
                </a:solidFill>
                <a:latin typeface="Verdana" charset="0"/>
                <a:ea typeface="ＭＳ Ｐゴシック" charset="-128"/>
                <a:cs typeface="ＭＳ Ｐゴシック" charset="-128"/>
              </a:defRPr>
            </a:lvl8pPr>
            <a:lvl9pPr marL="3657405" algn="l" defTabSz="457175" rtl="0" eaLnBrk="1" latinLnBrk="0" hangingPunct="1">
              <a:defRPr sz="1400" kern="1200">
                <a:solidFill>
                  <a:schemeClr val="tx1"/>
                </a:solidFill>
                <a:latin typeface="Verdana" charset="0"/>
                <a:ea typeface="ＭＳ Ｐゴシック" charset="-128"/>
                <a:cs typeface="ＭＳ Ｐゴシック" charset="-128"/>
              </a:defRPr>
            </a:lvl9pPr>
          </a:lstStyle>
          <a:p>
            <a:endParaRPr lang="zh-CN" altLang="en-US"/>
          </a:p>
        </p:txBody>
      </p:sp>
      <p:grpSp>
        <p:nvGrpSpPr>
          <p:cNvPr id="2" name="组合 12"/>
          <p:cNvGrpSpPr/>
          <p:nvPr/>
        </p:nvGrpSpPr>
        <p:grpSpPr>
          <a:xfrm>
            <a:off x="1857453" y="936154"/>
            <a:ext cx="2994348" cy="5304842"/>
            <a:chOff x="463838" y="936154"/>
            <a:chExt cx="2994348" cy="5304842"/>
          </a:xfrm>
        </p:grpSpPr>
        <p:sp>
          <p:nvSpPr>
            <p:cNvPr id="9" name="矩形 8"/>
            <p:cNvSpPr/>
            <p:nvPr/>
          </p:nvSpPr>
          <p:spPr bwMode="auto">
            <a:xfrm>
              <a:off x="463838" y="936154"/>
              <a:ext cx="2994348" cy="540000"/>
            </a:xfrm>
            <a:prstGeom prst="rect">
              <a:avLst/>
            </a:prstGeom>
            <a:solidFill>
              <a:schemeClr val="bg1">
                <a:lumMod val="95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10" name="TextBox 9"/>
            <p:cNvSpPr txBox="1"/>
            <p:nvPr/>
          </p:nvSpPr>
          <p:spPr>
            <a:xfrm>
              <a:off x="505858" y="975321"/>
              <a:ext cx="2952328" cy="418191"/>
            </a:xfrm>
            <a:prstGeom prst="rect">
              <a:avLst/>
            </a:prstGeom>
            <a:noFill/>
          </p:spPr>
          <p:txBody>
            <a:bodyPr wrap="square" rtlCol="0">
              <a:spAutoFit/>
            </a:bodyPr>
            <a:lstStyle/>
            <a:p>
              <a:pPr lvl="0" algn="ctr">
                <a:lnSpc>
                  <a:spcPct val="150000"/>
                </a:lnSpc>
                <a:buClr>
                  <a:srgbClr val="C00000"/>
                </a:buClr>
                <a:defRPr/>
              </a:pPr>
              <a:r>
                <a:rPr lang="zh-CN" altLang="en-US" sz="1600" b="1" kern="0" dirty="0" smtClean="0">
                  <a:solidFill>
                    <a:prstClr val="black"/>
                  </a:solidFill>
                  <a:latin typeface="微软雅黑" panose="020B0503020204020204" pitchFamily="34" charset="-122"/>
                  <a:ea typeface="微软雅黑" panose="020B0503020204020204" pitchFamily="34" charset="-122"/>
                  <a:cs typeface="Myriad"/>
                </a:rPr>
                <a:t>产品</a:t>
              </a:r>
              <a:r>
                <a:rPr lang="zh-CN" altLang="en-US" sz="1600" b="1" kern="0" dirty="0">
                  <a:solidFill>
                    <a:prstClr val="black"/>
                  </a:solidFill>
                  <a:latin typeface="微软雅黑" panose="020B0503020204020204" pitchFamily="34" charset="-122"/>
                  <a:ea typeface="微软雅黑" panose="020B0503020204020204" pitchFamily="34" charset="-122"/>
                  <a:cs typeface="Myriad"/>
                </a:rPr>
                <a:t>说明</a:t>
              </a:r>
              <a:endParaRPr lang="en-US" altLang="zh-CN" sz="1600" b="1" kern="0" dirty="0">
                <a:solidFill>
                  <a:prstClr val="black"/>
                </a:solidFill>
                <a:latin typeface="微软雅黑" panose="020B0503020204020204" pitchFamily="34" charset="-122"/>
                <a:ea typeface="微软雅黑" panose="020B0503020204020204" pitchFamily="34" charset="-122"/>
                <a:cs typeface="Myriad"/>
              </a:endParaRPr>
            </a:p>
          </p:txBody>
        </p:sp>
        <p:pic>
          <p:nvPicPr>
            <p:cNvPr id="156674" name="Picture 2" descr="C:\Users\qianjiayin.UPOA\Downloads\box.png"/>
            <p:cNvPicPr>
              <a:picLocks noChangeAspect="1" noChangeArrowheads="1"/>
            </p:cNvPicPr>
            <p:nvPr/>
          </p:nvPicPr>
          <p:blipFill rotWithShape="1">
            <a:blip r:embed="rId2">
              <a:extLst>
                <a:ext uri="{28A0092B-C50C-407E-A947-70E740481C1C}">
                  <a14:useLocalDpi xmlns="" xmlns:a14="http://schemas.microsoft.com/office/drawing/2010/main" val="0"/>
                </a:ext>
              </a:extLst>
            </a:blip>
            <a:srcRect b="24636"/>
            <a:stretch/>
          </p:blipFill>
          <p:spPr bwMode="auto">
            <a:xfrm>
              <a:off x="609904" y="997624"/>
              <a:ext cx="540000" cy="406961"/>
            </a:xfrm>
            <a:prstGeom prst="rect">
              <a:avLst/>
            </a:prstGeom>
            <a:noFill/>
            <a:extLst>
              <a:ext uri="{909E8E84-426E-40dd-AFC4-6F175D3DCCD1}">
                <a14:hiddenFill xmlns="" xmlns:a14="http://schemas.microsoft.com/office/drawing/2010/main">
                  <a:solidFill>
                    <a:srgbClr val="FFFFFF"/>
                  </a:solidFill>
                </a14:hiddenFill>
              </a:ext>
            </a:extLst>
          </p:spPr>
        </p:pic>
        <p:sp>
          <p:nvSpPr>
            <p:cNvPr id="11" name="矩形 10"/>
            <p:cNvSpPr/>
            <p:nvPr/>
          </p:nvSpPr>
          <p:spPr bwMode="auto">
            <a:xfrm>
              <a:off x="482108" y="1452404"/>
              <a:ext cx="2952328" cy="4788592"/>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12" name="TextBox 11"/>
            <p:cNvSpPr txBox="1"/>
            <p:nvPr/>
          </p:nvSpPr>
          <p:spPr>
            <a:xfrm>
              <a:off x="575818" y="1604930"/>
              <a:ext cx="2736302" cy="3000821"/>
            </a:xfrm>
            <a:prstGeom prst="rect">
              <a:avLst/>
            </a:prstGeom>
            <a:noFill/>
          </p:spPr>
          <p:txBody>
            <a:bodyPr wrap="square" rtlCol="0">
              <a:spAutoFit/>
            </a:bodyPr>
            <a:lstStyle/>
            <a:p>
              <a:pPr>
                <a:lnSpc>
                  <a:spcPct val="150000"/>
                </a:lnSpc>
                <a:buClr>
                  <a:srgbClr val="C00000"/>
                </a:buClr>
                <a:defRPr/>
              </a:pPr>
              <a:r>
                <a:rPr lang="zh-CN" altLang="en-US" dirty="0" smtClean="0">
                  <a:latin typeface="微软雅黑" pitchFamily="34" charset="-122"/>
                  <a:ea typeface="微软雅黑" pitchFamily="34" charset="-122"/>
                </a:rPr>
                <a:t>银联手机网页支付产品是提供给商户移动终端客户端以手机网页（包括</a:t>
              </a:r>
              <a:r>
                <a:rPr lang="en-US" altLang="zh-CN" dirty="0" smtClean="0">
                  <a:latin typeface="微软雅黑" pitchFamily="34" charset="-122"/>
                  <a:ea typeface="微软雅黑" pitchFamily="34" charset="-122"/>
                </a:rPr>
                <a:t>WAP</a:t>
              </a:r>
              <a:r>
                <a:rPr lang="zh-CN" altLang="en-US" dirty="0" smtClean="0">
                  <a:latin typeface="微软雅黑" pitchFamily="34" charset="-122"/>
                  <a:ea typeface="微软雅黑" pitchFamily="34" charset="-122"/>
                </a:rPr>
                <a:t>、</a:t>
              </a:r>
              <a:r>
                <a:rPr lang="en-US" altLang="zh-CN" dirty="0" smtClean="0">
                  <a:latin typeface="微软雅黑" pitchFamily="34" charset="-122"/>
                  <a:ea typeface="微软雅黑" pitchFamily="34" charset="-122"/>
                </a:rPr>
                <a:t>WEB</a:t>
              </a:r>
              <a:r>
                <a:rPr lang="zh-CN" altLang="en-US" dirty="0" smtClean="0">
                  <a:latin typeface="微软雅黑" pitchFamily="34" charset="-122"/>
                  <a:ea typeface="微软雅黑" pitchFamily="34" charset="-122"/>
                </a:rPr>
                <a:t>手机网页网）提供银联手机支付（无卡）的支付产品</a:t>
              </a:r>
            </a:p>
            <a:p>
              <a:pPr>
                <a:lnSpc>
                  <a:spcPct val="150000"/>
                </a:lnSpc>
                <a:buClr>
                  <a:srgbClr val="C00000"/>
                </a:buClr>
                <a:defRPr/>
              </a:pPr>
              <a:r>
                <a:rPr lang="zh-CN" altLang="en-US" b="1" dirty="0" smtClean="0">
                  <a:latin typeface="微软雅黑" pitchFamily="34" charset="-122"/>
                  <a:ea typeface="微软雅黑" pitchFamily="34" charset="-122"/>
                </a:rPr>
                <a:t>注</a:t>
              </a:r>
              <a:r>
                <a:rPr lang="zh-CN" altLang="en-US" dirty="0" smtClean="0">
                  <a:latin typeface="微软雅黑" pitchFamily="34" charset="-122"/>
                  <a:ea typeface="微软雅黑" pitchFamily="34" charset="-122"/>
                </a:rPr>
                <a:t>：银联手机支付是通过手机对银行卡账户进行操作以完成支付交易的一种新型支付服务</a:t>
              </a:r>
              <a:endParaRPr lang="en-US" altLang="zh-CN" kern="0" dirty="0" smtClean="0">
                <a:latin typeface="微软雅黑" panose="020B0503020204020204" pitchFamily="34" charset="-122"/>
                <a:ea typeface="微软雅黑" panose="020B0503020204020204" pitchFamily="34" charset="-122"/>
                <a:cs typeface="Myriad"/>
              </a:endParaRPr>
            </a:p>
            <a:p>
              <a:pPr>
                <a:lnSpc>
                  <a:spcPct val="150000"/>
                </a:lnSpc>
              </a:pPr>
              <a:endParaRPr lang="zh-CN" altLang="en-US" dirty="0"/>
            </a:p>
          </p:txBody>
        </p:sp>
      </p:grpSp>
      <p:grpSp>
        <p:nvGrpSpPr>
          <p:cNvPr id="3" name="组合 39"/>
          <p:cNvGrpSpPr/>
          <p:nvPr/>
        </p:nvGrpSpPr>
        <p:grpSpPr>
          <a:xfrm>
            <a:off x="5117798" y="936154"/>
            <a:ext cx="2994348" cy="5304842"/>
            <a:chOff x="463838" y="936154"/>
            <a:chExt cx="2994348" cy="5304842"/>
          </a:xfrm>
        </p:grpSpPr>
        <p:sp>
          <p:nvSpPr>
            <p:cNvPr id="41" name="矩形 40"/>
            <p:cNvSpPr/>
            <p:nvPr/>
          </p:nvSpPr>
          <p:spPr bwMode="auto">
            <a:xfrm>
              <a:off x="463838" y="936154"/>
              <a:ext cx="2994348" cy="540000"/>
            </a:xfrm>
            <a:prstGeom prst="rect">
              <a:avLst/>
            </a:prstGeom>
            <a:solidFill>
              <a:schemeClr val="bg1">
                <a:lumMod val="95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2" name="TextBox 41"/>
            <p:cNvSpPr txBox="1"/>
            <p:nvPr/>
          </p:nvSpPr>
          <p:spPr>
            <a:xfrm>
              <a:off x="505858" y="975321"/>
              <a:ext cx="2952328" cy="418191"/>
            </a:xfrm>
            <a:prstGeom prst="rect">
              <a:avLst/>
            </a:prstGeom>
            <a:noFill/>
          </p:spPr>
          <p:txBody>
            <a:bodyPr wrap="square" rtlCol="0">
              <a:spAutoFit/>
            </a:bodyPr>
            <a:lstStyle/>
            <a:p>
              <a:pPr lvl="0" algn="ctr">
                <a:lnSpc>
                  <a:spcPct val="150000"/>
                </a:lnSpc>
                <a:buClr>
                  <a:srgbClr val="C00000"/>
                </a:buClr>
                <a:defRPr/>
              </a:pPr>
              <a:r>
                <a:rPr lang="zh-CN" altLang="en-US" sz="1600" b="1" kern="0" dirty="0">
                  <a:solidFill>
                    <a:prstClr val="black"/>
                  </a:solidFill>
                  <a:latin typeface="微软雅黑" panose="020B0503020204020204" pitchFamily="34" charset="-122"/>
                  <a:ea typeface="微软雅黑" panose="020B0503020204020204" pitchFamily="34" charset="-122"/>
                  <a:cs typeface="Myriad"/>
                </a:rPr>
                <a:t>业务场景</a:t>
              </a:r>
              <a:endParaRPr lang="en-US" altLang="zh-CN" sz="1600" b="1" kern="0" dirty="0">
                <a:solidFill>
                  <a:prstClr val="black"/>
                </a:solidFill>
                <a:latin typeface="微软雅黑" panose="020B0503020204020204" pitchFamily="34" charset="-122"/>
                <a:ea typeface="微软雅黑" panose="020B0503020204020204" pitchFamily="34" charset="-122"/>
                <a:cs typeface="Myriad"/>
              </a:endParaRPr>
            </a:p>
          </p:txBody>
        </p:sp>
        <p:sp>
          <p:nvSpPr>
            <p:cNvPr id="44" name="矩形 43"/>
            <p:cNvSpPr/>
            <p:nvPr/>
          </p:nvSpPr>
          <p:spPr bwMode="auto">
            <a:xfrm>
              <a:off x="482108" y="1452404"/>
              <a:ext cx="2952328" cy="4788592"/>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5" name="TextBox 44"/>
            <p:cNvSpPr txBox="1"/>
            <p:nvPr/>
          </p:nvSpPr>
          <p:spPr>
            <a:xfrm>
              <a:off x="575818" y="1604930"/>
              <a:ext cx="2736302" cy="2957284"/>
            </a:xfrm>
            <a:prstGeom prst="rect">
              <a:avLst/>
            </a:prstGeom>
            <a:noFill/>
          </p:spPr>
          <p:txBody>
            <a:bodyPr wrap="square" rtlCol="0">
              <a:spAutoFit/>
            </a:bodyPr>
            <a:lstStyle/>
            <a:p>
              <a:pPr marL="0" lvl="1" indent="-14288">
                <a:lnSpc>
                  <a:spcPct val="150000"/>
                </a:lnSpc>
                <a:buClr>
                  <a:srgbClr val="C00000"/>
                </a:buClr>
                <a:buFont typeface="Arial" pitchFamily="34" charset="0"/>
                <a:buChar char="•"/>
                <a:tabLst>
                  <a:tab pos="88900" algn="l"/>
                  <a:tab pos="165100" algn="l"/>
                  <a:tab pos="292100" algn="l"/>
                </a:tabLst>
                <a:defRPr/>
              </a:pPr>
              <a:r>
                <a:rPr lang="zh-CN" altLang="en-US" sz="1600" dirty="0" smtClean="0">
                  <a:latin typeface="微软雅黑" pitchFamily="34" charset="-122"/>
                  <a:ea typeface="微软雅黑" pitchFamily="34" charset="-122"/>
                </a:rPr>
                <a:t>需要移动终端平台资金支付、清算解决方案的商户、商城、应用商店</a:t>
              </a:r>
              <a:endParaRPr lang="en-US" altLang="zh-CN" sz="1600" dirty="0" smtClean="0">
                <a:latin typeface="微软雅黑" pitchFamily="34" charset="-122"/>
                <a:ea typeface="微软雅黑" pitchFamily="34" charset="-122"/>
              </a:endParaRPr>
            </a:p>
            <a:p>
              <a:pPr marL="0" lvl="1" indent="-14288">
                <a:lnSpc>
                  <a:spcPct val="150000"/>
                </a:lnSpc>
                <a:buClr>
                  <a:srgbClr val="C00000"/>
                </a:buClr>
                <a:buFont typeface="Arial" pitchFamily="34" charset="0"/>
                <a:buChar char="•"/>
                <a:tabLst>
                  <a:tab pos="88900" algn="l"/>
                  <a:tab pos="165100" algn="l"/>
                  <a:tab pos="292100" algn="l"/>
                </a:tabLst>
                <a:defRPr/>
              </a:pPr>
              <a:r>
                <a:rPr lang="zh-CN" altLang="en-US" sz="1600" kern="0" dirty="0" smtClean="0">
                  <a:solidFill>
                    <a:srgbClr val="3C3737"/>
                  </a:solidFill>
                  <a:latin typeface="微软雅黑" pitchFamily="34" charset="-122"/>
                  <a:ea typeface="微软雅黑" pitchFamily="34" charset="-122"/>
                </a:rPr>
                <a:t>电子商务企业</a:t>
              </a:r>
              <a:endParaRPr lang="en-US" altLang="zh-CN" sz="1600" dirty="0" smtClean="0">
                <a:latin typeface="微软雅黑" pitchFamily="34" charset="-122"/>
                <a:ea typeface="微软雅黑" pitchFamily="34" charset="-122"/>
              </a:endParaRPr>
            </a:p>
            <a:p>
              <a:pPr marL="0" lvl="1" indent="-14288">
                <a:lnSpc>
                  <a:spcPct val="150000"/>
                </a:lnSpc>
                <a:buClr>
                  <a:srgbClr val="C00000"/>
                </a:buClr>
                <a:buFont typeface="Arial" pitchFamily="34" charset="0"/>
                <a:buChar char="•"/>
                <a:tabLst>
                  <a:tab pos="88900" algn="l"/>
                  <a:tab pos="165100" algn="l"/>
                  <a:tab pos="292100" algn="l"/>
                </a:tabLst>
                <a:defRPr/>
              </a:pPr>
              <a:r>
                <a:rPr lang="zh-CN" altLang="en-US" sz="1600" dirty="0" smtClean="0">
                  <a:latin typeface="微软雅黑" pitchFamily="34" charset="-122"/>
                  <a:ea typeface="微软雅黑" pitchFamily="34" charset="-122"/>
                </a:rPr>
                <a:t>软件开发者（企业）</a:t>
              </a:r>
            </a:p>
            <a:p>
              <a:pPr marL="0" lvl="1" indent="-14288">
                <a:lnSpc>
                  <a:spcPct val="150000"/>
                </a:lnSpc>
                <a:buClr>
                  <a:srgbClr val="C00000"/>
                </a:buClr>
                <a:buFont typeface="Arial" pitchFamily="34" charset="0"/>
                <a:buChar char="•"/>
                <a:tabLst>
                  <a:tab pos="88900" algn="l"/>
                  <a:tab pos="165100" algn="l"/>
                  <a:tab pos="292100" algn="l"/>
                </a:tabLst>
                <a:defRPr/>
              </a:pPr>
              <a:r>
                <a:rPr lang="zh-CN" altLang="en-US" sz="1600" dirty="0" smtClean="0">
                  <a:latin typeface="微软雅黑" pitchFamily="34" charset="-122"/>
                  <a:ea typeface="微软雅黑" pitchFamily="34" charset="-122"/>
                </a:rPr>
                <a:t>移动娱乐服务提供商</a:t>
              </a:r>
              <a:endParaRPr lang="en-US" altLang="zh-CN" sz="1600" dirty="0" smtClean="0">
                <a:latin typeface="微软雅黑" pitchFamily="34" charset="-122"/>
                <a:ea typeface="微软雅黑" pitchFamily="34" charset="-122"/>
              </a:endParaRPr>
            </a:p>
            <a:p>
              <a:pPr marL="0" lvl="1" indent="-14288">
                <a:lnSpc>
                  <a:spcPct val="150000"/>
                </a:lnSpc>
                <a:buClr>
                  <a:srgbClr val="C00000"/>
                </a:buClr>
                <a:buFont typeface="Arial" pitchFamily="34" charset="0"/>
                <a:buChar char="•"/>
                <a:tabLst>
                  <a:tab pos="88900" algn="l"/>
                  <a:tab pos="165100" algn="l"/>
                  <a:tab pos="292100" algn="l"/>
                </a:tabLst>
                <a:defRPr/>
              </a:pPr>
              <a:r>
                <a:rPr lang="zh-CN" altLang="en-US" sz="1600" dirty="0" smtClean="0">
                  <a:latin typeface="微软雅黑" pitchFamily="34" charset="-122"/>
                  <a:ea typeface="微软雅黑" pitchFamily="34" charset="-122"/>
                </a:rPr>
                <a:t>其它服务提供商</a:t>
              </a:r>
              <a:endParaRPr lang="en-US" altLang="zh-CN" sz="1600" dirty="0" smtClean="0">
                <a:latin typeface="微软雅黑" pitchFamily="34" charset="-122"/>
                <a:ea typeface="微软雅黑" pitchFamily="34" charset="-122"/>
              </a:endParaRPr>
            </a:p>
            <a:p>
              <a:pPr>
                <a:lnSpc>
                  <a:spcPct val="150000"/>
                </a:lnSpc>
              </a:pPr>
              <a:endParaRPr lang="zh-CN" altLang="en-US" dirty="0"/>
            </a:p>
          </p:txBody>
        </p:sp>
      </p:grpSp>
      <p:pic>
        <p:nvPicPr>
          <p:cNvPr id="156675" name="Picture 3" descr="C:\Users\qianjiayin.UPOA\Downloads\shopping-bag.png"/>
          <p:cNvPicPr>
            <a:picLocks noChangeAspect="1" noChangeArrowheads="1"/>
          </p:cNvPicPr>
          <p:nvPr/>
        </p:nvPicPr>
        <p:blipFill rotWithShape="1">
          <a:blip r:embed="rId3">
            <a:extLst>
              <a:ext uri="{28A0092B-C50C-407E-A947-70E740481C1C}">
                <a14:useLocalDpi xmlns="" xmlns:a14="http://schemas.microsoft.com/office/drawing/2010/main" val="0"/>
              </a:ext>
            </a:extLst>
          </a:blip>
          <a:srcRect b="25223"/>
          <a:stretch/>
        </p:blipFill>
        <p:spPr bwMode="auto">
          <a:xfrm>
            <a:off x="5258336" y="1000792"/>
            <a:ext cx="540000" cy="403793"/>
          </a:xfrm>
          <a:prstGeom prst="rect">
            <a:avLst/>
          </a:prstGeom>
          <a:noFill/>
          <a:extLst>
            <a:ext uri="{909E8E84-426E-40dd-AFC4-6F175D3DCCD1}">
              <a14:hiddenFill xmlns="" xmlns:a14="http://schemas.microsoft.com/office/drawing/2010/main">
                <a:solidFill>
                  <a:srgbClr val="FFFFFF"/>
                </a:solidFill>
              </a14:hiddenFill>
            </a:ext>
          </a:extLst>
        </p:spPr>
      </p:pic>
      <p:pic>
        <p:nvPicPr>
          <p:cNvPr id="16" name="图片 15"/>
          <p:cNvPicPr>
            <a:picLocks noChangeAspect="1"/>
          </p:cNvPicPr>
          <p:nvPr/>
        </p:nvPicPr>
        <p:blipFill rotWithShape="1">
          <a:blip r:embed="rId4" cstate="print">
            <a:extLst>
              <a:ext uri="{28A0092B-C50C-407E-A947-70E740481C1C}">
                <a14:useLocalDpi xmlns="" xmlns:a14="http://schemas.microsoft.com/office/drawing/2010/main"/>
              </a:ext>
            </a:extLst>
          </a:blip>
          <a:srcRect/>
          <a:stretch/>
        </p:blipFill>
        <p:spPr>
          <a:xfrm>
            <a:off x="5544368" y="4320530"/>
            <a:ext cx="2304256" cy="1863091"/>
          </a:xfrm>
          <a:prstGeom prst="rect">
            <a:avLst/>
          </a:prstGeom>
          <a:ln>
            <a:noFill/>
          </a:ln>
          <a:effectLst>
            <a:softEdge rad="112500"/>
          </a:effectLst>
        </p:spPr>
      </p:pic>
      <p:pic>
        <p:nvPicPr>
          <p:cNvPr id="17" name="图片 16" descr="01 正在处理_3.png"/>
          <p:cNvPicPr>
            <a:picLocks noChangeAspect="1"/>
          </p:cNvPicPr>
          <p:nvPr/>
        </p:nvPicPr>
        <p:blipFill rotWithShape="1">
          <a:blip r:embed="rId5" cstate="print">
            <a:extLst>
              <a:ext uri="{28A0092B-C50C-407E-A947-70E740481C1C}">
                <a14:useLocalDpi xmlns="" xmlns:a14="http://schemas.microsoft.com/office/drawing/2010/main"/>
              </a:ext>
            </a:extLst>
          </a:blip>
          <a:srcRect/>
          <a:stretch/>
        </p:blipFill>
        <p:spPr>
          <a:xfrm>
            <a:off x="2232000" y="4282845"/>
            <a:ext cx="2376264" cy="189776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标题 1"/>
          <p:cNvSpPr txBox="1">
            <a:spLocks/>
          </p:cNvSpPr>
          <p:nvPr/>
        </p:nvSpPr>
        <p:spPr>
          <a:xfrm>
            <a:off x="504035" y="2901"/>
            <a:ext cx="9072563" cy="665787"/>
          </a:xfrm>
          <a:prstGeom prst="rect">
            <a:avLst/>
          </a:prstGeom>
        </p:spPr>
        <p:txBody>
          <a:bodyPr vert="horz" lIns="91435" tIns="45718" rIns="91435" bIns="4571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支付）产品</a:t>
            </a:r>
            <a:r>
              <a:rPr lang="en-US" altLang="zh-CN" sz="2800" b="1" dirty="0" smtClean="0">
                <a:solidFill>
                  <a:srgbClr val="C00000"/>
                </a:solidFill>
                <a:latin typeface="微软雅黑" pitchFamily="34" charset="-122"/>
                <a:ea typeface="微软雅黑" pitchFamily="34" charset="-122"/>
              </a:rPr>
              <a:t>-</a:t>
            </a:r>
            <a:r>
              <a:rPr lang="zh-CN" altLang="en-US" sz="2800" b="1" dirty="0">
                <a:solidFill>
                  <a:srgbClr val="C00000"/>
                </a:solidFill>
                <a:latin typeface="微软雅黑" pitchFamily="34" charset="-122"/>
                <a:ea typeface="微软雅黑" pitchFamily="34" charset="-122"/>
              </a:rPr>
              <a:t>功能特点</a:t>
            </a:r>
          </a:p>
        </p:txBody>
      </p:sp>
      <p:sp>
        <p:nvSpPr>
          <p:cNvPr id="38" name="Line 5"/>
          <p:cNvSpPr>
            <a:spLocks noChangeShapeType="1"/>
          </p:cNvSpPr>
          <p:nvPr/>
        </p:nvSpPr>
        <p:spPr bwMode="auto">
          <a:xfrm flipV="1">
            <a:off x="575818" y="646455"/>
            <a:ext cx="8699789" cy="1667"/>
          </a:xfrm>
          <a:prstGeom prst="line">
            <a:avLst/>
          </a:prstGeom>
          <a:noFill/>
          <a:ln w="9525">
            <a:solidFill>
              <a:schemeClr val="tx1"/>
            </a:solidFill>
            <a:round/>
            <a:headEnd/>
            <a:tailEnd/>
          </a:ln>
        </p:spPr>
        <p:txBody>
          <a:bodyPr lIns="91435" tIns="45718" rIns="91435" bIns="45718"/>
          <a:lstStyle>
            <a:defPPr>
              <a:defRPr lang="en-US"/>
            </a:defPPr>
            <a:lvl1pPr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1pPr>
            <a:lvl2pPr marL="457175"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2pPr>
            <a:lvl3pPr marL="914352"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3pPr>
            <a:lvl4pPr marL="1371527"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4pPr>
            <a:lvl5pPr marL="1828702"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5pPr>
            <a:lvl6pPr marL="2285878" algn="l" defTabSz="457175" rtl="0" eaLnBrk="1" latinLnBrk="0" hangingPunct="1">
              <a:defRPr sz="1400" kern="1200">
                <a:solidFill>
                  <a:schemeClr val="tx1"/>
                </a:solidFill>
                <a:latin typeface="Verdana" charset="0"/>
                <a:ea typeface="ＭＳ Ｐゴシック" charset="-128"/>
                <a:cs typeface="ＭＳ Ｐゴシック" charset="-128"/>
              </a:defRPr>
            </a:lvl6pPr>
            <a:lvl7pPr marL="2743054" algn="l" defTabSz="457175" rtl="0" eaLnBrk="1" latinLnBrk="0" hangingPunct="1">
              <a:defRPr sz="1400" kern="1200">
                <a:solidFill>
                  <a:schemeClr val="tx1"/>
                </a:solidFill>
                <a:latin typeface="Verdana" charset="0"/>
                <a:ea typeface="ＭＳ Ｐゴシック" charset="-128"/>
                <a:cs typeface="ＭＳ Ｐゴシック" charset="-128"/>
              </a:defRPr>
            </a:lvl7pPr>
            <a:lvl8pPr marL="3200229" algn="l" defTabSz="457175" rtl="0" eaLnBrk="1" latinLnBrk="0" hangingPunct="1">
              <a:defRPr sz="1400" kern="1200">
                <a:solidFill>
                  <a:schemeClr val="tx1"/>
                </a:solidFill>
                <a:latin typeface="Verdana" charset="0"/>
                <a:ea typeface="ＭＳ Ｐゴシック" charset="-128"/>
                <a:cs typeface="ＭＳ Ｐゴシック" charset="-128"/>
              </a:defRPr>
            </a:lvl8pPr>
            <a:lvl9pPr marL="3657405" algn="l" defTabSz="457175" rtl="0" eaLnBrk="1" latinLnBrk="0" hangingPunct="1">
              <a:defRPr sz="1400" kern="1200">
                <a:solidFill>
                  <a:schemeClr val="tx1"/>
                </a:solidFill>
                <a:latin typeface="Verdana" charset="0"/>
                <a:ea typeface="ＭＳ Ｐゴシック" charset="-128"/>
                <a:cs typeface="ＭＳ Ｐゴシック" charset="-128"/>
              </a:defRPr>
            </a:lvl9pPr>
          </a:lstStyle>
          <a:p>
            <a:endParaRPr lang="zh-CN" altLang="en-US"/>
          </a:p>
        </p:txBody>
      </p:sp>
      <p:grpSp>
        <p:nvGrpSpPr>
          <p:cNvPr id="2" name="组合 24"/>
          <p:cNvGrpSpPr/>
          <p:nvPr/>
        </p:nvGrpSpPr>
        <p:grpSpPr>
          <a:xfrm>
            <a:off x="463838" y="936154"/>
            <a:ext cx="2994348" cy="2280250"/>
            <a:chOff x="463838" y="936154"/>
            <a:chExt cx="2994348" cy="2280250"/>
          </a:xfrm>
        </p:grpSpPr>
        <p:sp>
          <p:nvSpPr>
            <p:cNvPr id="26" name="矩形 25"/>
            <p:cNvSpPr/>
            <p:nvPr/>
          </p:nvSpPr>
          <p:spPr bwMode="auto">
            <a:xfrm>
              <a:off x="463838" y="936154"/>
              <a:ext cx="2994348" cy="540000"/>
            </a:xfrm>
            <a:prstGeom prst="rect">
              <a:avLst/>
            </a:prstGeom>
            <a:solidFill>
              <a:schemeClr val="bg1">
                <a:lumMod val="95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28" name="TextBox 27"/>
            <p:cNvSpPr txBox="1"/>
            <p:nvPr/>
          </p:nvSpPr>
          <p:spPr>
            <a:xfrm>
              <a:off x="505858" y="975321"/>
              <a:ext cx="2952328" cy="418191"/>
            </a:xfrm>
            <a:prstGeom prst="rect">
              <a:avLst/>
            </a:prstGeom>
            <a:noFill/>
          </p:spPr>
          <p:txBody>
            <a:bodyPr wrap="square" rtlCol="0">
              <a:spAutoFit/>
            </a:bodyPr>
            <a:lstStyle/>
            <a:p>
              <a:pPr marL="285735" lvl="1" indent="-285735">
                <a:lnSpc>
                  <a:spcPct val="150000"/>
                </a:lnSpc>
                <a:buClr>
                  <a:srgbClr val="C00000"/>
                </a:buClr>
                <a:buFont typeface="微软雅黑" panose="020B0503020204020204" pitchFamily="34" charset="-122"/>
                <a:buChar char="■"/>
              </a:pPr>
              <a:r>
                <a:rPr lang="zh-CN" altLang="en-US" sz="1600" b="1" kern="0" dirty="0" smtClean="0">
                  <a:latin typeface="微软雅黑" panose="020B0503020204020204" pitchFamily="34" charset="-122"/>
                  <a:ea typeface="微软雅黑" panose="020B0503020204020204" pitchFamily="34" charset="-122"/>
                  <a:cs typeface="Myriad"/>
                </a:rPr>
                <a:t>无需集成开发</a:t>
              </a:r>
              <a:endParaRPr lang="en-US" altLang="zh-CN" sz="1600" b="1" kern="0" dirty="0">
                <a:latin typeface="微软雅黑" panose="020B0503020204020204" pitchFamily="34" charset="-122"/>
                <a:ea typeface="微软雅黑" panose="020B0503020204020204" pitchFamily="34" charset="-122"/>
                <a:cs typeface="Myriad"/>
              </a:endParaRPr>
            </a:p>
          </p:txBody>
        </p:sp>
        <p:sp>
          <p:nvSpPr>
            <p:cNvPr id="36" name="矩形 35"/>
            <p:cNvSpPr/>
            <p:nvPr/>
          </p:nvSpPr>
          <p:spPr bwMode="auto">
            <a:xfrm>
              <a:off x="482108" y="1452404"/>
              <a:ext cx="2952328" cy="1764000"/>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39" name="TextBox 38"/>
            <p:cNvSpPr txBox="1"/>
            <p:nvPr/>
          </p:nvSpPr>
          <p:spPr>
            <a:xfrm>
              <a:off x="575818" y="1604930"/>
              <a:ext cx="2736302" cy="1156855"/>
            </a:xfrm>
            <a:prstGeom prst="rect">
              <a:avLst/>
            </a:prstGeom>
            <a:noFill/>
          </p:spPr>
          <p:txBody>
            <a:bodyPr wrap="square" rtlCol="0">
              <a:spAutoFit/>
            </a:bodyPr>
            <a:lstStyle/>
            <a:p>
              <a:pPr marL="0" lvl="1">
                <a:lnSpc>
                  <a:spcPct val="150000"/>
                </a:lnSpc>
              </a:pPr>
              <a:r>
                <a:rPr lang="zh-CN" altLang="en-US" sz="1600" dirty="0" smtClean="0">
                  <a:latin typeface="微软雅黑" pitchFamily="34" charset="-122"/>
                  <a:ea typeface="微软雅黑" pitchFamily="34" charset="-122"/>
                </a:rPr>
                <a:t>商户无需集成开发，仅通过手机网页调用形式即可完成支付</a:t>
              </a:r>
              <a:endParaRPr lang="en-US" altLang="zh-CN" sz="1600" dirty="0" smtClean="0">
                <a:latin typeface="微软雅黑" pitchFamily="34" charset="-122"/>
                <a:ea typeface="微软雅黑" pitchFamily="34" charset="-122"/>
              </a:endParaRPr>
            </a:p>
          </p:txBody>
        </p:sp>
      </p:grpSp>
      <p:grpSp>
        <p:nvGrpSpPr>
          <p:cNvPr id="3" name="组合 39"/>
          <p:cNvGrpSpPr/>
          <p:nvPr/>
        </p:nvGrpSpPr>
        <p:grpSpPr>
          <a:xfrm>
            <a:off x="440088" y="3384426"/>
            <a:ext cx="2994348" cy="1704250"/>
            <a:chOff x="463838" y="936154"/>
            <a:chExt cx="2994348" cy="1704250"/>
          </a:xfrm>
        </p:grpSpPr>
        <p:sp>
          <p:nvSpPr>
            <p:cNvPr id="41" name="矩形 40"/>
            <p:cNvSpPr/>
            <p:nvPr/>
          </p:nvSpPr>
          <p:spPr bwMode="auto">
            <a:xfrm>
              <a:off x="463838" y="936154"/>
              <a:ext cx="2994348" cy="540000"/>
            </a:xfrm>
            <a:prstGeom prst="rect">
              <a:avLst/>
            </a:prstGeom>
            <a:solidFill>
              <a:schemeClr val="tx2">
                <a:lumMod val="20000"/>
                <a:lumOff val="80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2" name="TextBox 41"/>
            <p:cNvSpPr txBox="1"/>
            <p:nvPr/>
          </p:nvSpPr>
          <p:spPr>
            <a:xfrm>
              <a:off x="505858" y="975321"/>
              <a:ext cx="2952328" cy="461665"/>
            </a:xfrm>
            <a:prstGeom prst="rect">
              <a:avLst/>
            </a:prstGeom>
            <a:noFill/>
          </p:spPr>
          <p:txBody>
            <a:bodyPr wrap="square" rtlCol="0">
              <a:spAutoFit/>
            </a:bodyPr>
            <a:lstStyle/>
            <a:p>
              <a:pPr marL="285735" lvl="1" indent="-285735">
                <a:lnSpc>
                  <a:spcPct val="150000"/>
                </a:lnSpc>
                <a:buClr>
                  <a:srgbClr val="C00000"/>
                </a:buClr>
                <a:buFont typeface="微软雅黑" panose="020B0503020204020204" pitchFamily="34" charset="-122"/>
                <a:buChar char="■"/>
              </a:pPr>
              <a:r>
                <a:rPr lang="zh-CN" altLang="en-US" sz="1600" b="1" kern="0" dirty="0" smtClean="0">
                  <a:latin typeface="微软雅黑" panose="020B0503020204020204" pitchFamily="34" charset="-122"/>
                  <a:ea typeface="微软雅黑" panose="020B0503020204020204" pitchFamily="34" charset="-122"/>
                  <a:cs typeface="Myriad"/>
                </a:rPr>
                <a:t>无卡自助消费</a:t>
              </a:r>
              <a:endParaRPr lang="en-US" altLang="zh-CN" sz="1600" b="1" kern="0" dirty="0">
                <a:latin typeface="微软雅黑" panose="020B0503020204020204" pitchFamily="34" charset="-122"/>
                <a:ea typeface="微软雅黑" panose="020B0503020204020204" pitchFamily="34" charset="-122"/>
                <a:cs typeface="Myriad"/>
              </a:endParaRPr>
            </a:p>
          </p:txBody>
        </p:sp>
        <p:sp>
          <p:nvSpPr>
            <p:cNvPr id="43" name="矩形 42"/>
            <p:cNvSpPr/>
            <p:nvPr/>
          </p:nvSpPr>
          <p:spPr bwMode="auto">
            <a:xfrm>
              <a:off x="482108" y="1452404"/>
              <a:ext cx="2952328" cy="1188000"/>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4" name="TextBox 43"/>
            <p:cNvSpPr txBox="1"/>
            <p:nvPr/>
          </p:nvSpPr>
          <p:spPr>
            <a:xfrm>
              <a:off x="575818" y="1604930"/>
              <a:ext cx="2736302" cy="418191"/>
            </a:xfrm>
            <a:prstGeom prst="rect">
              <a:avLst/>
            </a:prstGeom>
            <a:noFill/>
          </p:spPr>
          <p:txBody>
            <a:bodyPr wrap="square" rtlCol="0">
              <a:spAutoFit/>
            </a:bodyPr>
            <a:lstStyle/>
            <a:p>
              <a:pPr marL="0" lvl="1" indent="-14288">
                <a:lnSpc>
                  <a:spcPct val="150000"/>
                </a:lnSpc>
                <a:buClr>
                  <a:srgbClr val="C00000"/>
                </a:buClr>
                <a:tabLst>
                  <a:tab pos="88900" algn="l"/>
                  <a:tab pos="165100" algn="l"/>
                  <a:tab pos="292100" algn="l"/>
                </a:tabLst>
                <a:defRPr/>
              </a:pPr>
              <a:r>
                <a:rPr lang="zh-CN" altLang="en-US" sz="1600" dirty="0" smtClean="0">
                  <a:latin typeface="微软雅黑" pitchFamily="34" charset="-122"/>
                  <a:ea typeface="微软雅黑" pitchFamily="34" charset="-122"/>
                </a:rPr>
                <a:t>支持银联无卡自助消费规则</a:t>
              </a:r>
            </a:p>
          </p:txBody>
        </p:sp>
      </p:grpSp>
      <p:grpSp>
        <p:nvGrpSpPr>
          <p:cNvPr id="4" name="组合 44"/>
          <p:cNvGrpSpPr/>
          <p:nvPr/>
        </p:nvGrpSpPr>
        <p:grpSpPr>
          <a:xfrm>
            <a:off x="3528144" y="936154"/>
            <a:ext cx="3345726" cy="1596250"/>
            <a:chOff x="463838" y="936154"/>
            <a:chExt cx="2994348" cy="1596250"/>
          </a:xfrm>
        </p:grpSpPr>
        <p:sp>
          <p:nvSpPr>
            <p:cNvPr id="46" name="矩形 45"/>
            <p:cNvSpPr/>
            <p:nvPr/>
          </p:nvSpPr>
          <p:spPr bwMode="auto">
            <a:xfrm>
              <a:off x="463838" y="936154"/>
              <a:ext cx="2994348" cy="540000"/>
            </a:xfrm>
            <a:prstGeom prst="rect">
              <a:avLst/>
            </a:prstGeom>
            <a:solidFill>
              <a:schemeClr val="accent3">
                <a:lumMod val="20000"/>
                <a:lumOff val="80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7" name="TextBox 46"/>
            <p:cNvSpPr txBox="1"/>
            <p:nvPr/>
          </p:nvSpPr>
          <p:spPr>
            <a:xfrm>
              <a:off x="490122" y="988649"/>
              <a:ext cx="2952328" cy="418191"/>
            </a:xfrm>
            <a:prstGeom prst="rect">
              <a:avLst/>
            </a:prstGeom>
            <a:noFill/>
          </p:spPr>
          <p:txBody>
            <a:bodyPr wrap="square" rtlCol="0">
              <a:spAutoFit/>
            </a:bodyPr>
            <a:lstStyle/>
            <a:p>
              <a:pPr marL="285735" lvl="1" indent="-285735">
                <a:lnSpc>
                  <a:spcPct val="150000"/>
                </a:lnSpc>
                <a:buClr>
                  <a:srgbClr val="C00000"/>
                </a:buClr>
                <a:buFont typeface="微软雅黑" panose="020B0503020204020204" pitchFamily="34" charset="-122"/>
                <a:buChar char="■"/>
              </a:pPr>
              <a:r>
                <a:rPr lang="zh-CN" altLang="en-US" sz="1600" b="1" kern="0" dirty="0" smtClean="0">
                  <a:latin typeface="微软雅黑" panose="020B0503020204020204" pitchFamily="34" charset="-122"/>
                  <a:ea typeface="微软雅黑" panose="020B0503020204020204" pitchFamily="34" charset="-122"/>
                  <a:cs typeface="Myriad"/>
                </a:rPr>
                <a:t>支持无卡支付</a:t>
              </a:r>
              <a:endParaRPr lang="en-US" altLang="zh-CN" sz="1600" b="1" kern="0" dirty="0">
                <a:latin typeface="微软雅黑" panose="020B0503020204020204" pitchFamily="34" charset="-122"/>
                <a:ea typeface="微软雅黑" panose="020B0503020204020204" pitchFamily="34" charset="-122"/>
                <a:cs typeface="Myriad"/>
              </a:endParaRPr>
            </a:p>
          </p:txBody>
        </p:sp>
        <p:sp>
          <p:nvSpPr>
            <p:cNvPr id="48" name="矩形 47"/>
            <p:cNvSpPr/>
            <p:nvPr/>
          </p:nvSpPr>
          <p:spPr bwMode="auto">
            <a:xfrm>
              <a:off x="482108" y="1452404"/>
              <a:ext cx="2952328" cy="1080000"/>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49" name="TextBox 48"/>
            <p:cNvSpPr txBox="1"/>
            <p:nvPr/>
          </p:nvSpPr>
          <p:spPr>
            <a:xfrm>
              <a:off x="575818" y="1604930"/>
              <a:ext cx="2736302" cy="787523"/>
            </a:xfrm>
            <a:prstGeom prst="rect">
              <a:avLst/>
            </a:prstGeom>
            <a:noFill/>
          </p:spPr>
          <p:txBody>
            <a:bodyPr wrap="square" rtlCol="0">
              <a:spAutoFit/>
            </a:bodyPr>
            <a:lstStyle/>
            <a:p>
              <a:pPr marL="0" lvl="1" indent="-14288">
                <a:lnSpc>
                  <a:spcPct val="150000"/>
                </a:lnSpc>
                <a:buClr>
                  <a:srgbClr val="C00000"/>
                </a:buClr>
                <a:tabLst>
                  <a:tab pos="88900" algn="l"/>
                  <a:tab pos="165100" algn="l"/>
                  <a:tab pos="292100" algn="l"/>
                </a:tabLst>
                <a:defRPr/>
              </a:pPr>
              <a:r>
                <a:rPr lang="zh-CN" altLang="en-US" sz="1600" dirty="0" smtClean="0">
                  <a:latin typeface="微软雅黑" pitchFamily="34" charset="-122"/>
                  <a:ea typeface="微软雅黑" pitchFamily="34" charset="-122"/>
                </a:rPr>
                <a:t>同时支持借记卡、贷记卡的无卡支付业务</a:t>
              </a:r>
              <a:endParaRPr lang="en-US" altLang="zh-CN" sz="1600" dirty="0" smtClean="0">
                <a:latin typeface="微软雅黑" pitchFamily="34" charset="-122"/>
                <a:ea typeface="微软雅黑" pitchFamily="34" charset="-122"/>
              </a:endParaRPr>
            </a:p>
          </p:txBody>
        </p:sp>
      </p:grpSp>
      <p:grpSp>
        <p:nvGrpSpPr>
          <p:cNvPr id="5" name="组合 49"/>
          <p:cNvGrpSpPr/>
          <p:nvPr/>
        </p:nvGrpSpPr>
        <p:grpSpPr>
          <a:xfrm>
            <a:off x="3528144" y="2684804"/>
            <a:ext cx="3345726" cy="1884250"/>
            <a:chOff x="463838" y="936154"/>
            <a:chExt cx="2994348" cy="1884250"/>
          </a:xfrm>
        </p:grpSpPr>
        <p:sp>
          <p:nvSpPr>
            <p:cNvPr id="51" name="矩形 50"/>
            <p:cNvSpPr/>
            <p:nvPr/>
          </p:nvSpPr>
          <p:spPr bwMode="auto">
            <a:xfrm>
              <a:off x="463838" y="936154"/>
              <a:ext cx="2994348" cy="540000"/>
            </a:xfrm>
            <a:prstGeom prst="rect">
              <a:avLst/>
            </a:prstGeom>
            <a:solidFill>
              <a:schemeClr val="accent2">
                <a:lumMod val="20000"/>
                <a:lumOff val="80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52" name="TextBox 51"/>
            <p:cNvSpPr txBox="1"/>
            <p:nvPr/>
          </p:nvSpPr>
          <p:spPr>
            <a:xfrm>
              <a:off x="505858" y="975321"/>
              <a:ext cx="2952328" cy="418191"/>
            </a:xfrm>
            <a:prstGeom prst="rect">
              <a:avLst/>
            </a:prstGeom>
            <a:noFill/>
          </p:spPr>
          <p:txBody>
            <a:bodyPr wrap="square" rtlCol="0">
              <a:spAutoFit/>
            </a:bodyPr>
            <a:lstStyle/>
            <a:p>
              <a:pPr marL="285735" lvl="1" indent="-285735">
                <a:lnSpc>
                  <a:spcPct val="150000"/>
                </a:lnSpc>
                <a:buClr>
                  <a:srgbClr val="C00000"/>
                </a:buClr>
                <a:buFont typeface="微软雅黑" panose="020B0503020204020204" pitchFamily="34" charset="-122"/>
                <a:buChar char="■"/>
              </a:pPr>
              <a:r>
                <a:rPr lang="zh-CN" altLang="en-US" sz="1600" b="1" kern="0" dirty="0" smtClean="0">
                  <a:latin typeface="微软雅黑" panose="020B0503020204020204" pitchFamily="34" charset="-122"/>
                  <a:ea typeface="微软雅黑" panose="020B0503020204020204" pitchFamily="34" charset="-122"/>
                  <a:cs typeface="Myriad"/>
                </a:rPr>
                <a:t>多种操作系统</a:t>
              </a:r>
              <a:endParaRPr lang="en-US" altLang="zh-CN" sz="1600" b="1" kern="0" dirty="0">
                <a:latin typeface="微软雅黑" panose="020B0503020204020204" pitchFamily="34" charset="-122"/>
                <a:ea typeface="微软雅黑" panose="020B0503020204020204" pitchFamily="34" charset="-122"/>
                <a:cs typeface="Myriad"/>
              </a:endParaRPr>
            </a:p>
          </p:txBody>
        </p:sp>
        <p:sp>
          <p:nvSpPr>
            <p:cNvPr id="53" name="矩形 52"/>
            <p:cNvSpPr/>
            <p:nvPr/>
          </p:nvSpPr>
          <p:spPr bwMode="auto">
            <a:xfrm>
              <a:off x="482108" y="1452404"/>
              <a:ext cx="2952328" cy="1368000"/>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54" name="TextBox 53"/>
            <p:cNvSpPr txBox="1"/>
            <p:nvPr/>
          </p:nvSpPr>
          <p:spPr>
            <a:xfrm>
              <a:off x="575818" y="1604930"/>
              <a:ext cx="2736302" cy="418191"/>
            </a:xfrm>
            <a:prstGeom prst="rect">
              <a:avLst/>
            </a:prstGeom>
            <a:noFill/>
          </p:spPr>
          <p:txBody>
            <a:bodyPr wrap="square" rtlCol="0">
              <a:spAutoFit/>
            </a:bodyPr>
            <a:lstStyle/>
            <a:p>
              <a:pPr marL="0" lvl="1" indent="-14288">
                <a:lnSpc>
                  <a:spcPct val="150000"/>
                </a:lnSpc>
                <a:buClr>
                  <a:srgbClr val="C00000"/>
                </a:buClr>
                <a:tabLst>
                  <a:tab pos="88900" algn="l"/>
                  <a:tab pos="165100" algn="l"/>
                  <a:tab pos="292100" algn="l"/>
                </a:tabLst>
                <a:defRPr/>
              </a:pPr>
              <a:r>
                <a:rPr lang="zh-CN" altLang="en-US" sz="1600" dirty="0" smtClean="0">
                  <a:latin typeface="微软雅黑" pitchFamily="34" charset="-122"/>
                  <a:ea typeface="微软雅黑" pitchFamily="34" charset="-122"/>
                </a:rPr>
                <a:t>支持众多主流的手机操作系统</a:t>
              </a:r>
              <a:endParaRPr lang="en-US" altLang="zh-CN" sz="1600" dirty="0" smtClean="0">
                <a:latin typeface="微软雅黑" pitchFamily="34" charset="-122"/>
                <a:ea typeface="微软雅黑" pitchFamily="34" charset="-122"/>
              </a:endParaRPr>
            </a:p>
          </p:txBody>
        </p:sp>
      </p:grpSp>
      <p:grpSp>
        <p:nvGrpSpPr>
          <p:cNvPr id="55" name="组合 54"/>
          <p:cNvGrpSpPr/>
          <p:nvPr/>
        </p:nvGrpSpPr>
        <p:grpSpPr>
          <a:xfrm>
            <a:off x="6981992" y="940553"/>
            <a:ext cx="2994348" cy="1176393"/>
            <a:chOff x="6981992" y="940553"/>
            <a:chExt cx="2994348" cy="1176393"/>
          </a:xfrm>
        </p:grpSpPr>
        <p:sp>
          <p:nvSpPr>
            <p:cNvPr id="56" name="矩形 55"/>
            <p:cNvSpPr/>
            <p:nvPr/>
          </p:nvSpPr>
          <p:spPr bwMode="auto">
            <a:xfrm>
              <a:off x="6981992" y="940553"/>
              <a:ext cx="2994348" cy="540000"/>
            </a:xfrm>
            <a:prstGeom prst="rect">
              <a:avLst/>
            </a:prstGeom>
            <a:solidFill>
              <a:schemeClr val="accent6">
                <a:lumMod val="20000"/>
                <a:lumOff val="80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57" name="TextBox 56"/>
            <p:cNvSpPr txBox="1"/>
            <p:nvPr/>
          </p:nvSpPr>
          <p:spPr>
            <a:xfrm>
              <a:off x="7024012" y="979720"/>
              <a:ext cx="2952328" cy="418191"/>
            </a:xfrm>
            <a:prstGeom prst="rect">
              <a:avLst/>
            </a:prstGeom>
            <a:noFill/>
          </p:spPr>
          <p:txBody>
            <a:bodyPr wrap="square" rtlCol="0">
              <a:spAutoFit/>
            </a:bodyPr>
            <a:lstStyle/>
            <a:p>
              <a:pPr marL="285735" lvl="1" indent="-285735">
                <a:lnSpc>
                  <a:spcPct val="150000"/>
                </a:lnSpc>
                <a:buClr>
                  <a:srgbClr val="C00000"/>
                </a:buClr>
                <a:buFont typeface="微软雅黑" panose="020B0503020204020204" pitchFamily="34" charset="-122"/>
                <a:buChar char="■"/>
              </a:pPr>
              <a:r>
                <a:rPr lang="zh-CN" altLang="en-US" sz="1600" b="1" kern="0" dirty="0" smtClean="0">
                  <a:latin typeface="微软雅黑" panose="020B0503020204020204" pitchFamily="34" charset="-122"/>
                  <a:ea typeface="微软雅黑" panose="020B0503020204020204" pitchFamily="34" charset="-122"/>
                  <a:cs typeface="Myriad"/>
                </a:rPr>
                <a:t>支付方式</a:t>
              </a:r>
              <a:endParaRPr lang="en-US" altLang="zh-CN" sz="1600" b="1" kern="0" dirty="0">
                <a:latin typeface="微软雅黑" panose="020B0503020204020204" pitchFamily="34" charset="-122"/>
                <a:ea typeface="微软雅黑" panose="020B0503020204020204" pitchFamily="34" charset="-122"/>
                <a:cs typeface="Myriad"/>
              </a:endParaRPr>
            </a:p>
          </p:txBody>
        </p:sp>
        <p:sp>
          <p:nvSpPr>
            <p:cNvPr id="58" name="矩形 57"/>
            <p:cNvSpPr/>
            <p:nvPr/>
          </p:nvSpPr>
          <p:spPr bwMode="auto">
            <a:xfrm>
              <a:off x="7000262" y="1456802"/>
              <a:ext cx="2952328" cy="660144"/>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59" name="TextBox 58"/>
            <p:cNvSpPr txBox="1"/>
            <p:nvPr/>
          </p:nvSpPr>
          <p:spPr>
            <a:xfrm>
              <a:off x="7093972" y="1609329"/>
              <a:ext cx="2736302" cy="418191"/>
            </a:xfrm>
            <a:prstGeom prst="rect">
              <a:avLst/>
            </a:prstGeom>
            <a:noFill/>
          </p:spPr>
          <p:txBody>
            <a:bodyPr wrap="square" rtlCol="0">
              <a:spAutoFit/>
            </a:bodyPr>
            <a:lstStyle/>
            <a:p>
              <a:pPr marL="0" lvl="1" indent="-14288">
                <a:lnSpc>
                  <a:spcPct val="150000"/>
                </a:lnSpc>
                <a:buClr>
                  <a:srgbClr val="C00000"/>
                </a:buClr>
                <a:tabLst>
                  <a:tab pos="88900" algn="l"/>
                  <a:tab pos="165100" algn="l"/>
                  <a:tab pos="292100" algn="l"/>
                </a:tabLst>
                <a:defRPr/>
              </a:pPr>
              <a:r>
                <a:rPr lang="zh-CN" altLang="en-US" sz="1600" dirty="0" smtClean="0">
                  <a:latin typeface="微软雅黑" pitchFamily="34" charset="-122"/>
                  <a:ea typeface="微软雅黑" pitchFamily="34" charset="-122"/>
                </a:rPr>
                <a:t>支持卡号支付、帐号支付</a:t>
              </a:r>
              <a:endParaRPr lang="en-US" altLang="zh-CN" sz="1600" dirty="0" smtClean="0">
                <a:latin typeface="微软雅黑" pitchFamily="34" charset="-122"/>
                <a:ea typeface="微软雅黑" pitchFamily="34" charset="-122"/>
              </a:endParaRPr>
            </a:p>
          </p:txBody>
        </p:sp>
      </p:grpSp>
      <p:grpSp>
        <p:nvGrpSpPr>
          <p:cNvPr id="30" name="组合 44"/>
          <p:cNvGrpSpPr/>
          <p:nvPr/>
        </p:nvGrpSpPr>
        <p:grpSpPr>
          <a:xfrm>
            <a:off x="3540114" y="4600582"/>
            <a:ext cx="3345726" cy="1596250"/>
            <a:chOff x="463838" y="936154"/>
            <a:chExt cx="2994348" cy="1596250"/>
          </a:xfrm>
        </p:grpSpPr>
        <p:sp>
          <p:nvSpPr>
            <p:cNvPr id="31" name="矩形 30"/>
            <p:cNvSpPr/>
            <p:nvPr/>
          </p:nvSpPr>
          <p:spPr bwMode="auto">
            <a:xfrm>
              <a:off x="463838" y="936154"/>
              <a:ext cx="2994348" cy="540000"/>
            </a:xfrm>
            <a:prstGeom prst="rect">
              <a:avLst/>
            </a:prstGeom>
            <a:solidFill>
              <a:schemeClr val="bg2">
                <a:lumMod val="95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32" name="TextBox 31"/>
            <p:cNvSpPr txBox="1"/>
            <p:nvPr/>
          </p:nvSpPr>
          <p:spPr>
            <a:xfrm>
              <a:off x="490122" y="988649"/>
              <a:ext cx="2952328" cy="418191"/>
            </a:xfrm>
            <a:prstGeom prst="rect">
              <a:avLst/>
            </a:prstGeom>
            <a:noFill/>
          </p:spPr>
          <p:txBody>
            <a:bodyPr wrap="square" rtlCol="0">
              <a:spAutoFit/>
            </a:bodyPr>
            <a:lstStyle/>
            <a:p>
              <a:pPr marL="285735" lvl="1" indent="-285735">
                <a:lnSpc>
                  <a:spcPct val="150000"/>
                </a:lnSpc>
                <a:buClr>
                  <a:srgbClr val="C00000"/>
                </a:buClr>
                <a:buFont typeface="微软雅黑" panose="020B0503020204020204" pitchFamily="34" charset="-122"/>
                <a:buChar char="■"/>
              </a:pPr>
              <a:r>
                <a:rPr lang="zh-CN" altLang="en-US" sz="1600" b="1" kern="0" dirty="0" smtClean="0">
                  <a:latin typeface="微软雅黑" panose="020B0503020204020204" pitchFamily="34" charset="-122"/>
                  <a:ea typeface="微软雅黑" panose="020B0503020204020204" pitchFamily="34" charset="-122"/>
                  <a:cs typeface="Myriad"/>
                </a:rPr>
                <a:t>灵活配置</a:t>
              </a:r>
              <a:endParaRPr lang="en-US" altLang="zh-CN" sz="1600" b="1" kern="0" dirty="0">
                <a:latin typeface="微软雅黑" panose="020B0503020204020204" pitchFamily="34" charset="-122"/>
                <a:ea typeface="微软雅黑" panose="020B0503020204020204" pitchFamily="34" charset="-122"/>
                <a:cs typeface="Myriad"/>
              </a:endParaRPr>
            </a:p>
          </p:txBody>
        </p:sp>
        <p:sp>
          <p:nvSpPr>
            <p:cNvPr id="33" name="矩形 32"/>
            <p:cNvSpPr/>
            <p:nvPr/>
          </p:nvSpPr>
          <p:spPr bwMode="auto">
            <a:xfrm>
              <a:off x="482108" y="1452404"/>
              <a:ext cx="2952328" cy="1080000"/>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34" name="TextBox 33"/>
            <p:cNvSpPr txBox="1"/>
            <p:nvPr/>
          </p:nvSpPr>
          <p:spPr>
            <a:xfrm>
              <a:off x="575818" y="1604930"/>
              <a:ext cx="2736302" cy="418191"/>
            </a:xfrm>
            <a:prstGeom prst="rect">
              <a:avLst/>
            </a:prstGeom>
            <a:noFill/>
          </p:spPr>
          <p:txBody>
            <a:bodyPr wrap="square" rtlCol="0">
              <a:spAutoFit/>
            </a:bodyPr>
            <a:lstStyle/>
            <a:p>
              <a:pPr marL="0" lvl="1" indent="-14288">
                <a:lnSpc>
                  <a:spcPct val="150000"/>
                </a:lnSpc>
                <a:buClr>
                  <a:srgbClr val="C00000"/>
                </a:buClr>
                <a:tabLst>
                  <a:tab pos="88900" algn="l"/>
                  <a:tab pos="165100" algn="l"/>
                  <a:tab pos="292100" algn="l"/>
                </a:tabLst>
                <a:defRPr/>
              </a:pPr>
              <a:r>
                <a:rPr lang="zh-CN" altLang="en-US" sz="1600" dirty="0" smtClean="0">
                  <a:latin typeface="微软雅黑" pitchFamily="34" charset="-122"/>
                  <a:ea typeface="微软雅黑" pitchFamily="34" charset="-122"/>
                </a:rPr>
                <a:t>可以灵活配置相关的交易要素</a:t>
              </a:r>
              <a:endParaRPr lang="en-US" altLang="zh-CN" sz="1600" dirty="0" smtClean="0">
                <a:latin typeface="微软雅黑" pitchFamily="34" charset="-122"/>
                <a:ea typeface="微软雅黑" pitchFamily="34" charset="-122"/>
              </a:endParaRPr>
            </a:p>
          </p:txBody>
        </p:sp>
      </p:grpSp>
      <p:grpSp>
        <p:nvGrpSpPr>
          <p:cNvPr id="60" name="组合 59"/>
          <p:cNvGrpSpPr/>
          <p:nvPr/>
        </p:nvGrpSpPr>
        <p:grpSpPr>
          <a:xfrm>
            <a:off x="6969138" y="2457442"/>
            <a:ext cx="2994348" cy="1176393"/>
            <a:chOff x="6981992" y="940553"/>
            <a:chExt cx="2994348" cy="1176393"/>
          </a:xfrm>
        </p:grpSpPr>
        <p:sp>
          <p:nvSpPr>
            <p:cNvPr id="61" name="矩形 60"/>
            <p:cNvSpPr/>
            <p:nvPr/>
          </p:nvSpPr>
          <p:spPr bwMode="auto">
            <a:xfrm>
              <a:off x="6981992" y="940553"/>
              <a:ext cx="2994348" cy="540000"/>
            </a:xfrm>
            <a:prstGeom prst="rect">
              <a:avLst/>
            </a:prstGeom>
            <a:solidFill>
              <a:schemeClr val="tx2">
                <a:lumMod val="20000"/>
                <a:lumOff val="80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62" name="TextBox 61"/>
            <p:cNvSpPr txBox="1"/>
            <p:nvPr/>
          </p:nvSpPr>
          <p:spPr>
            <a:xfrm>
              <a:off x="7024012" y="979720"/>
              <a:ext cx="2952328" cy="418191"/>
            </a:xfrm>
            <a:prstGeom prst="rect">
              <a:avLst/>
            </a:prstGeom>
            <a:noFill/>
          </p:spPr>
          <p:txBody>
            <a:bodyPr wrap="square" rtlCol="0">
              <a:spAutoFit/>
            </a:bodyPr>
            <a:lstStyle/>
            <a:p>
              <a:pPr marL="285735" lvl="1" indent="-285735">
                <a:lnSpc>
                  <a:spcPct val="150000"/>
                </a:lnSpc>
                <a:buClr>
                  <a:srgbClr val="C00000"/>
                </a:buClr>
                <a:buFont typeface="微软雅黑" panose="020B0503020204020204" pitchFamily="34" charset="-122"/>
                <a:buChar char="■"/>
              </a:pPr>
              <a:r>
                <a:rPr lang="zh-CN" altLang="en-US" sz="1600" b="1" kern="0" dirty="0" smtClean="0">
                  <a:latin typeface="微软雅黑" panose="020B0503020204020204" pitchFamily="34" charset="-122"/>
                  <a:ea typeface="微软雅黑" panose="020B0503020204020204" pitchFamily="34" charset="-122"/>
                  <a:cs typeface="Myriad"/>
                </a:rPr>
                <a:t>自动升级</a:t>
              </a:r>
              <a:endParaRPr lang="en-US" altLang="zh-CN" sz="1600" b="1" kern="0" dirty="0">
                <a:latin typeface="微软雅黑" panose="020B0503020204020204" pitchFamily="34" charset="-122"/>
                <a:ea typeface="微软雅黑" panose="020B0503020204020204" pitchFamily="34" charset="-122"/>
                <a:cs typeface="Myriad"/>
              </a:endParaRPr>
            </a:p>
          </p:txBody>
        </p:sp>
        <p:sp>
          <p:nvSpPr>
            <p:cNvPr id="63" name="矩形 62"/>
            <p:cNvSpPr/>
            <p:nvPr/>
          </p:nvSpPr>
          <p:spPr bwMode="auto">
            <a:xfrm>
              <a:off x="7000262" y="1456802"/>
              <a:ext cx="2952328" cy="660144"/>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64" name="TextBox 63"/>
            <p:cNvSpPr txBox="1"/>
            <p:nvPr/>
          </p:nvSpPr>
          <p:spPr>
            <a:xfrm>
              <a:off x="7093972" y="1609329"/>
              <a:ext cx="2736302" cy="418191"/>
            </a:xfrm>
            <a:prstGeom prst="rect">
              <a:avLst/>
            </a:prstGeom>
            <a:noFill/>
          </p:spPr>
          <p:txBody>
            <a:bodyPr wrap="square" rtlCol="0">
              <a:spAutoFit/>
            </a:bodyPr>
            <a:lstStyle/>
            <a:p>
              <a:pPr marL="0" lvl="1" indent="-14288">
                <a:lnSpc>
                  <a:spcPct val="150000"/>
                </a:lnSpc>
                <a:buClr>
                  <a:srgbClr val="C00000"/>
                </a:buClr>
                <a:tabLst>
                  <a:tab pos="88900" algn="l"/>
                  <a:tab pos="165100" algn="l"/>
                  <a:tab pos="292100" algn="l"/>
                </a:tabLst>
                <a:defRPr/>
              </a:pPr>
              <a:r>
                <a:rPr lang="zh-CN" altLang="en-US" sz="1600" dirty="0" smtClean="0">
                  <a:latin typeface="微软雅黑" pitchFamily="34" charset="-122"/>
                  <a:ea typeface="微软雅黑" pitchFamily="34" charset="-122"/>
                </a:rPr>
                <a:t>支持</a:t>
              </a:r>
              <a:r>
                <a:rPr lang="en-US" altLang="zh-CN" sz="1600" dirty="0" err="1" smtClean="0">
                  <a:latin typeface="微软雅黑" pitchFamily="34" charset="-122"/>
                  <a:ea typeface="微软雅黑" pitchFamily="34" charset="-122"/>
                </a:rPr>
                <a:t>wap</a:t>
              </a:r>
              <a:r>
                <a:rPr lang="zh-CN" altLang="en-US" sz="1600" dirty="0" smtClean="0">
                  <a:latin typeface="微软雅黑" pitchFamily="34" charset="-122"/>
                  <a:ea typeface="微软雅黑" pitchFamily="34" charset="-122"/>
                </a:rPr>
                <a:t>支付产品自动升级</a:t>
              </a:r>
              <a:endParaRPr lang="en-US" altLang="zh-CN" sz="1600" dirty="0" smtClean="0">
                <a:latin typeface="微软雅黑" pitchFamily="34" charset="-122"/>
                <a:ea typeface="微软雅黑" pitchFamily="34" charset="-122"/>
              </a:endParaRPr>
            </a:p>
          </p:txBody>
        </p:sp>
      </p:grpSp>
      <p:grpSp>
        <p:nvGrpSpPr>
          <p:cNvPr id="65" name="组合 64"/>
          <p:cNvGrpSpPr/>
          <p:nvPr/>
        </p:nvGrpSpPr>
        <p:grpSpPr>
          <a:xfrm>
            <a:off x="6969138" y="4067131"/>
            <a:ext cx="2994348" cy="1915057"/>
            <a:chOff x="6981992" y="940553"/>
            <a:chExt cx="2994348" cy="1915057"/>
          </a:xfrm>
        </p:grpSpPr>
        <p:sp>
          <p:nvSpPr>
            <p:cNvPr id="66" name="矩形 65"/>
            <p:cNvSpPr/>
            <p:nvPr/>
          </p:nvSpPr>
          <p:spPr bwMode="auto">
            <a:xfrm>
              <a:off x="6981992" y="940553"/>
              <a:ext cx="2994348" cy="540000"/>
            </a:xfrm>
            <a:prstGeom prst="rect">
              <a:avLst/>
            </a:prstGeom>
            <a:solidFill>
              <a:schemeClr val="accent4">
                <a:lumMod val="20000"/>
                <a:lumOff val="80000"/>
              </a:schemeClr>
            </a:solidFill>
            <a:ln>
              <a:headEnd type="none" w="med" len="med"/>
              <a:tailEnd type="none" w="med" len="med"/>
            </a:ln>
            <a:effectLst/>
          </p:spPr>
          <p:style>
            <a:lnRef idx="3">
              <a:schemeClr val="lt1"/>
            </a:lnRef>
            <a:fillRef idx="1001">
              <a:schemeClr val="lt2"/>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67" name="TextBox 66"/>
            <p:cNvSpPr txBox="1"/>
            <p:nvPr/>
          </p:nvSpPr>
          <p:spPr>
            <a:xfrm>
              <a:off x="7024012" y="979720"/>
              <a:ext cx="2952328" cy="418191"/>
            </a:xfrm>
            <a:prstGeom prst="rect">
              <a:avLst/>
            </a:prstGeom>
            <a:noFill/>
          </p:spPr>
          <p:txBody>
            <a:bodyPr wrap="square" rtlCol="0">
              <a:spAutoFit/>
            </a:bodyPr>
            <a:lstStyle/>
            <a:p>
              <a:pPr marL="285735" lvl="1" indent="-285735">
                <a:lnSpc>
                  <a:spcPct val="150000"/>
                </a:lnSpc>
                <a:buClr>
                  <a:srgbClr val="C00000"/>
                </a:buClr>
                <a:buFont typeface="微软雅黑" panose="020B0503020204020204" pitchFamily="34" charset="-122"/>
                <a:buChar char="■"/>
              </a:pPr>
              <a:r>
                <a:rPr lang="zh-CN" altLang="en-US" sz="1600" b="1" kern="0" dirty="0" smtClean="0">
                  <a:latin typeface="微软雅黑" panose="020B0503020204020204" pitchFamily="34" charset="-122"/>
                  <a:ea typeface="微软雅黑" panose="020B0503020204020204" pitchFamily="34" charset="-122"/>
                  <a:cs typeface="Myriad"/>
                </a:rPr>
                <a:t>支持</a:t>
              </a:r>
              <a:r>
                <a:rPr lang="en-US" altLang="zh-CN" sz="1600" b="1" kern="0" dirty="0" smtClean="0">
                  <a:latin typeface="微软雅黑" panose="020B0503020204020204" pitchFamily="34" charset="-122"/>
                  <a:ea typeface="微软雅黑" panose="020B0503020204020204" pitchFamily="34" charset="-122"/>
                  <a:cs typeface="Myriad"/>
                </a:rPr>
                <a:t>HTML5</a:t>
              </a:r>
              <a:endParaRPr lang="en-US" altLang="zh-CN" sz="1600" b="1" kern="0" dirty="0">
                <a:latin typeface="微软雅黑" panose="020B0503020204020204" pitchFamily="34" charset="-122"/>
                <a:ea typeface="微软雅黑" panose="020B0503020204020204" pitchFamily="34" charset="-122"/>
                <a:cs typeface="Myriad"/>
              </a:endParaRPr>
            </a:p>
          </p:txBody>
        </p:sp>
        <p:sp>
          <p:nvSpPr>
            <p:cNvPr id="68" name="矩形 67"/>
            <p:cNvSpPr/>
            <p:nvPr/>
          </p:nvSpPr>
          <p:spPr bwMode="auto">
            <a:xfrm>
              <a:off x="7000262" y="1456802"/>
              <a:ext cx="2952328" cy="1398808"/>
            </a:xfrm>
            <a:prstGeom prst="rect">
              <a:avLst/>
            </a:prstGeom>
            <a:solidFill>
              <a:schemeClr val="bg1"/>
            </a:solidFill>
            <a:ln w="12700">
              <a:solidFill>
                <a:schemeClr val="bg1">
                  <a:lumMod val="85000"/>
                </a:schemeClr>
              </a:solidFill>
              <a:headEnd type="none" w="med" len="med"/>
              <a:tailEnd type="none" w="med" len="med"/>
            </a:ln>
            <a:effectLst/>
          </p:spPr>
          <p:style>
            <a:lnRef idx="3">
              <a:schemeClr val="lt1"/>
            </a:lnRef>
            <a:fillRef idx="1">
              <a:schemeClr val="accent1"/>
            </a:fillRef>
            <a:effectRef idx="1">
              <a:schemeClr val="accent1"/>
            </a:effectRef>
            <a:fontRef idx="minor">
              <a:schemeClr val="lt1"/>
            </a:fontRef>
          </p:style>
          <p:txBody>
            <a:bodyPr vert="horz" wrap="square" lIns="0" tIns="144000" rIns="0" bIns="144000" numCol="1" rtlCol="0" anchor="ctr" anchorCtr="1"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US" altLang="zh-CN" sz="1200"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altLang="zh-CN"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US" altLang="zh-CN" sz="1200" dirty="0" smtClean="0">
                <a:solidFill>
                  <a:schemeClr val="tx1"/>
                </a:solidFill>
                <a:latin typeface="微软雅黑" pitchFamily="34" charset="-122"/>
                <a:ea typeface="微软雅黑" pitchFamily="34" charset="-122"/>
                <a:cs typeface="ＭＳ Ｐゴシック" charset="-128"/>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endParaRPr>
            </a:p>
          </p:txBody>
        </p:sp>
        <p:sp>
          <p:nvSpPr>
            <p:cNvPr id="69" name="TextBox 68"/>
            <p:cNvSpPr txBox="1"/>
            <p:nvPr/>
          </p:nvSpPr>
          <p:spPr>
            <a:xfrm>
              <a:off x="7093972" y="1609329"/>
              <a:ext cx="2736302" cy="1156855"/>
            </a:xfrm>
            <a:prstGeom prst="rect">
              <a:avLst/>
            </a:prstGeom>
            <a:noFill/>
          </p:spPr>
          <p:txBody>
            <a:bodyPr wrap="square" rtlCol="0">
              <a:spAutoFit/>
            </a:bodyPr>
            <a:lstStyle/>
            <a:p>
              <a:pPr marL="0" lvl="1" indent="-14288">
                <a:lnSpc>
                  <a:spcPct val="150000"/>
                </a:lnSpc>
                <a:buClr>
                  <a:srgbClr val="C00000"/>
                </a:buClr>
                <a:tabLst>
                  <a:tab pos="88900" algn="l"/>
                  <a:tab pos="165100" algn="l"/>
                  <a:tab pos="292100" algn="l"/>
                </a:tabLst>
                <a:defRPr/>
              </a:pPr>
              <a:r>
                <a:rPr lang="zh-CN" altLang="en-US" sz="1600" dirty="0" smtClean="0">
                  <a:latin typeface="微软雅黑" pitchFamily="34" charset="-122"/>
                  <a:ea typeface="微软雅黑" pitchFamily="34" charset="-122"/>
                </a:rPr>
                <a:t>支持</a:t>
              </a:r>
              <a:r>
                <a:rPr lang="en-US" altLang="zh-CN" sz="1600" dirty="0" smtClean="0">
                  <a:latin typeface="微软雅黑" pitchFamily="34" charset="-122"/>
                  <a:ea typeface="微软雅黑" pitchFamily="34" charset="-122"/>
                </a:rPr>
                <a:t>HTML5</a:t>
              </a:r>
              <a:r>
                <a:rPr lang="zh-CN" altLang="en-US" sz="1600" dirty="0" smtClean="0">
                  <a:latin typeface="微软雅黑" pitchFamily="34" charset="-122"/>
                  <a:ea typeface="微软雅黑" pitchFamily="34" charset="-122"/>
                </a:rPr>
                <a:t>技术，更好地融入到具备</a:t>
              </a:r>
              <a:r>
                <a:rPr lang="en-US" altLang="zh-CN" sz="1600" dirty="0" smtClean="0">
                  <a:latin typeface="微软雅黑" pitchFamily="34" charset="-122"/>
                  <a:ea typeface="微软雅黑" pitchFamily="34" charset="-122"/>
                </a:rPr>
                <a:t>HTML5</a:t>
              </a:r>
              <a:r>
                <a:rPr lang="zh-CN" altLang="en-US" sz="1600" dirty="0" smtClean="0">
                  <a:latin typeface="微软雅黑" pitchFamily="34" charset="-122"/>
                  <a:ea typeface="微软雅黑" pitchFamily="34" charset="-122"/>
                </a:rPr>
                <a:t>支持的</a:t>
              </a:r>
              <a:r>
                <a:rPr lang="en-US" altLang="zh-CN" sz="1600" dirty="0" smtClean="0">
                  <a:latin typeface="微软雅黑" pitchFamily="34" charset="-122"/>
                  <a:ea typeface="微软雅黑" pitchFamily="34" charset="-122"/>
                </a:rPr>
                <a:t>APP</a:t>
              </a:r>
              <a:r>
                <a:rPr lang="zh-CN" altLang="en-US" sz="1600" dirty="0" smtClean="0">
                  <a:latin typeface="微软雅黑" pitchFamily="34" charset="-122"/>
                  <a:ea typeface="微软雅黑" pitchFamily="34" charset="-122"/>
                </a:rPr>
                <a:t>应用中</a:t>
              </a:r>
              <a:endParaRPr lang="en-US" altLang="zh-CN" sz="1600" dirty="0" smtClean="0">
                <a:latin typeface="微软雅黑" pitchFamily="34" charset="-122"/>
                <a:ea typeface="微软雅黑" pitchFamily="34" charset="-122"/>
              </a:endParaRPr>
            </a:p>
          </p:txBody>
        </p:sp>
      </p:grpSp>
    </p:spTree>
    <p:extLst>
      <p:ext uri="{BB962C8B-B14F-4D97-AF65-F5344CB8AC3E}">
        <p14:creationId xmlns="" xmlns:p14="http://schemas.microsoft.com/office/powerpoint/2010/main" val="931429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标题 1"/>
          <p:cNvSpPr txBox="1">
            <a:spLocks/>
          </p:cNvSpPr>
          <p:nvPr/>
        </p:nvSpPr>
        <p:spPr>
          <a:xfrm>
            <a:off x="504035" y="2901"/>
            <a:ext cx="9072563" cy="665787"/>
          </a:xfrm>
          <a:prstGeom prst="rect">
            <a:avLst/>
          </a:prstGeom>
        </p:spPr>
        <p:txBody>
          <a:bodyPr vert="horz" lIns="91435" tIns="45718" rIns="91435" bIns="4571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支付）产品</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产品优势</a:t>
            </a:r>
            <a:endParaRPr lang="zh-CN" altLang="en-US" sz="2800" b="1" dirty="0">
              <a:solidFill>
                <a:srgbClr val="C00000"/>
              </a:solidFill>
              <a:latin typeface="微软雅黑" pitchFamily="34" charset="-122"/>
              <a:ea typeface="微软雅黑" pitchFamily="34" charset="-122"/>
            </a:endParaRPr>
          </a:p>
        </p:txBody>
      </p:sp>
      <p:sp>
        <p:nvSpPr>
          <p:cNvPr id="38" name="Line 5"/>
          <p:cNvSpPr>
            <a:spLocks noChangeShapeType="1"/>
          </p:cNvSpPr>
          <p:nvPr/>
        </p:nvSpPr>
        <p:spPr bwMode="auto">
          <a:xfrm flipV="1">
            <a:off x="575818" y="646455"/>
            <a:ext cx="8699789" cy="1667"/>
          </a:xfrm>
          <a:prstGeom prst="line">
            <a:avLst/>
          </a:prstGeom>
          <a:noFill/>
          <a:ln w="9525">
            <a:solidFill>
              <a:schemeClr val="tx1"/>
            </a:solidFill>
            <a:round/>
            <a:headEnd/>
            <a:tailEnd/>
          </a:ln>
        </p:spPr>
        <p:txBody>
          <a:bodyPr lIns="91435" tIns="45718" rIns="91435" bIns="45718"/>
          <a:lstStyle>
            <a:defPPr>
              <a:defRPr lang="en-US"/>
            </a:defPPr>
            <a:lvl1pPr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1pPr>
            <a:lvl2pPr marL="457175"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2pPr>
            <a:lvl3pPr marL="914352"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3pPr>
            <a:lvl4pPr marL="1371527"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4pPr>
            <a:lvl5pPr marL="1828702" algn="l" rtl="0" eaLnBrk="0" fontAlgn="base" hangingPunct="0">
              <a:spcBef>
                <a:spcPct val="0"/>
              </a:spcBef>
              <a:spcAft>
                <a:spcPct val="0"/>
              </a:spcAft>
              <a:defRPr sz="1400" kern="1200">
                <a:solidFill>
                  <a:schemeClr val="tx1"/>
                </a:solidFill>
                <a:latin typeface="Verdana" charset="0"/>
                <a:ea typeface="ＭＳ Ｐゴシック" charset="-128"/>
                <a:cs typeface="ＭＳ Ｐゴシック" charset="-128"/>
              </a:defRPr>
            </a:lvl5pPr>
            <a:lvl6pPr marL="2285878" algn="l" defTabSz="457175" rtl="0" eaLnBrk="1" latinLnBrk="0" hangingPunct="1">
              <a:defRPr sz="1400" kern="1200">
                <a:solidFill>
                  <a:schemeClr val="tx1"/>
                </a:solidFill>
                <a:latin typeface="Verdana" charset="0"/>
                <a:ea typeface="ＭＳ Ｐゴシック" charset="-128"/>
                <a:cs typeface="ＭＳ Ｐゴシック" charset="-128"/>
              </a:defRPr>
            </a:lvl6pPr>
            <a:lvl7pPr marL="2743054" algn="l" defTabSz="457175" rtl="0" eaLnBrk="1" latinLnBrk="0" hangingPunct="1">
              <a:defRPr sz="1400" kern="1200">
                <a:solidFill>
                  <a:schemeClr val="tx1"/>
                </a:solidFill>
                <a:latin typeface="Verdana" charset="0"/>
                <a:ea typeface="ＭＳ Ｐゴシック" charset="-128"/>
                <a:cs typeface="ＭＳ Ｐゴシック" charset="-128"/>
              </a:defRPr>
            </a:lvl7pPr>
            <a:lvl8pPr marL="3200229" algn="l" defTabSz="457175" rtl="0" eaLnBrk="1" latinLnBrk="0" hangingPunct="1">
              <a:defRPr sz="1400" kern="1200">
                <a:solidFill>
                  <a:schemeClr val="tx1"/>
                </a:solidFill>
                <a:latin typeface="Verdana" charset="0"/>
                <a:ea typeface="ＭＳ Ｐゴシック" charset="-128"/>
                <a:cs typeface="ＭＳ Ｐゴシック" charset="-128"/>
              </a:defRPr>
            </a:lvl8pPr>
            <a:lvl9pPr marL="3657405" algn="l" defTabSz="457175" rtl="0" eaLnBrk="1" latinLnBrk="0" hangingPunct="1">
              <a:defRPr sz="1400" kern="1200">
                <a:solidFill>
                  <a:schemeClr val="tx1"/>
                </a:solidFill>
                <a:latin typeface="Verdana" charset="0"/>
                <a:ea typeface="ＭＳ Ｐゴシック" charset="-128"/>
                <a:cs typeface="ＭＳ Ｐゴシック" charset="-128"/>
              </a:defRPr>
            </a:lvl9pPr>
          </a:lstStyle>
          <a:p>
            <a:endParaRPr lang="zh-CN" altLang="en-US"/>
          </a:p>
        </p:txBody>
      </p:sp>
      <p:graphicFrame>
        <p:nvGraphicFramePr>
          <p:cNvPr id="5" name="表格 4"/>
          <p:cNvGraphicFramePr>
            <a:graphicFrameLocks noGrp="1"/>
          </p:cNvGraphicFramePr>
          <p:nvPr>
            <p:extLst>
              <p:ext uri="{D42A27DB-BD31-4B8C-83A1-F6EECF244321}">
                <p14:modId xmlns="" xmlns:p14="http://schemas.microsoft.com/office/powerpoint/2010/main" val="1673814351"/>
              </p:ext>
            </p:extLst>
          </p:nvPr>
        </p:nvGraphicFramePr>
        <p:xfrm>
          <a:off x="647822" y="864146"/>
          <a:ext cx="8627784" cy="4285071"/>
        </p:xfrm>
        <a:graphic>
          <a:graphicData uri="http://schemas.openxmlformats.org/drawingml/2006/table">
            <a:tbl>
              <a:tblPr firstRow="1" bandRow="1">
                <a:tableStyleId>{0505E3EF-67EA-436B-97B2-0124C06EBD24}</a:tableStyleId>
              </a:tblPr>
              <a:tblGrid>
                <a:gridCol w="3168354"/>
                <a:gridCol w="5459430"/>
              </a:tblGrid>
              <a:tr h="1545389">
                <a:tc>
                  <a:txBody>
                    <a:bodyPr/>
                    <a:lstStyle/>
                    <a:p>
                      <a:pPr marL="0" marR="0" lvl="1" indent="0" algn="l" defTabSz="457064" rtl="0" eaLnBrk="1" fontAlgn="auto" latinLnBrk="0" hangingPunct="1">
                        <a:lnSpc>
                          <a:spcPct val="150000"/>
                        </a:lnSpc>
                        <a:spcBef>
                          <a:spcPts val="0"/>
                        </a:spcBef>
                        <a:spcAft>
                          <a:spcPts val="0"/>
                        </a:spcAft>
                        <a:buClrTx/>
                        <a:buSzTx/>
                        <a:buFontTx/>
                        <a:buNone/>
                        <a:tabLst/>
                        <a:defRPr/>
                      </a:pPr>
                      <a:r>
                        <a:rPr lang="zh-CN" altLang="en-US" sz="1600" b="1" kern="0" dirty="0" smtClean="0">
                          <a:solidFill>
                            <a:schemeClr val="dk1"/>
                          </a:solidFill>
                          <a:latin typeface="微软雅黑" panose="020B0503020204020204" pitchFamily="34" charset="-122"/>
                          <a:ea typeface="微软雅黑" panose="020B0503020204020204" pitchFamily="34" charset="-122"/>
                          <a:cs typeface="+mn-cs"/>
                        </a:rPr>
                        <a:t>迎合未来消费发展趋势</a:t>
                      </a:r>
                      <a:endParaRPr lang="en-US" altLang="zh-CN" sz="1600" b="1" kern="0" dirty="0" smtClean="0">
                        <a:solidFill>
                          <a:schemeClr val="dk1"/>
                        </a:solidFill>
                        <a:latin typeface="微软雅黑" panose="020B0503020204020204" pitchFamily="34" charset="-122"/>
                        <a:ea typeface="微软雅黑" panose="020B0503020204020204" pitchFamily="34" charset="-122"/>
                        <a:cs typeface="+mn-cs"/>
                      </a:endParaRPr>
                    </a:p>
                  </a:txBody>
                  <a:tcPr anchor="ctr"/>
                </a:tc>
                <a:tc>
                  <a:txBody>
                    <a:bodyPr/>
                    <a:lstStyle/>
                    <a:p>
                      <a:pPr>
                        <a:lnSpc>
                          <a:spcPct val="150000"/>
                        </a:lnSpc>
                      </a:pPr>
                      <a:r>
                        <a:rPr lang="zh-CN" altLang="en-US" sz="1400" b="0" kern="1200" dirty="0" smtClean="0">
                          <a:solidFill>
                            <a:schemeClr val="dk1"/>
                          </a:solidFill>
                          <a:latin typeface="微软雅黑" pitchFamily="34" charset="-122"/>
                          <a:ea typeface="微软雅黑" pitchFamily="34" charset="-122"/>
                          <a:cs typeface="+mn-cs"/>
                        </a:rPr>
                        <a:t>手机网页（</a:t>
                      </a:r>
                      <a:r>
                        <a:rPr lang="en-US" altLang="zh-CN" sz="1400" b="0" kern="1200" dirty="0" smtClean="0">
                          <a:solidFill>
                            <a:schemeClr val="dk1"/>
                          </a:solidFill>
                          <a:latin typeface="微软雅黑" pitchFamily="34" charset="-122"/>
                          <a:ea typeface="微软雅黑" pitchFamily="34" charset="-122"/>
                          <a:cs typeface="+mn-cs"/>
                        </a:rPr>
                        <a:t>WAP</a:t>
                      </a:r>
                      <a:r>
                        <a:rPr lang="zh-CN" altLang="en-US" sz="1400" b="0" kern="1200" dirty="0" smtClean="0">
                          <a:solidFill>
                            <a:schemeClr val="dk1"/>
                          </a:solidFill>
                          <a:latin typeface="微软雅黑" pitchFamily="34" charset="-122"/>
                          <a:ea typeface="微软雅黑" pitchFamily="34" charset="-122"/>
                          <a:cs typeface="+mn-cs"/>
                        </a:rPr>
                        <a:t>或</a:t>
                      </a:r>
                      <a:r>
                        <a:rPr lang="en-US" altLang="zh-CN" sz="1400" b="0" kern="1200" dirty="0" smtClean="0">
                          <a:solidFill>
                            <a:schemeClr val="dk1"/>
                          </a:solidFill>
                          <a:latin typeface="微软雅黑" pitchFamily="34" charset="-122"/>
                          <a:ea typeface="微软雅黑" pitchFamily="34" charset="-122"/>
                          <a:cs typeface="+mn-cs"/>
                        </a:rPr>
                        <a:t>html5</a:t>
                      </a:r>
                      <a:r>
                        <a:rPr lang="zh-CN" altLang="en-US" sz="1400" b="0" kern="1200" dirty="0" smtClean="0">
                          <a:solidFill>
                            <a:schemeClr val="dk1"/>
                          </a:solidFill>
                          <a:latin typeface="微软雅黑" pitchFamily="34" charset="-122"/>
                          <a:ea typeface="微软雅黑" pitchFamily="34" charset="-122"/>
                          <a:cs typeface="+mn-cs"/>
                        </a:rPr>
                        <a:t>）应用已成为持卡人在日常生活、娱乐休闲等领域不可或缺的工具。支持目前流行的</a:t>
                      </a:r>
                      <a:r>
                        <a:rPr lang="en-US" altLang="zh-CN" sz="1400" b="0" kern="1200" dirty="0" smtClean="0">
                          <a:solidFill>
                            <a:schemeClr val="dk1"/>
                          </a:solidFill>
                          <a:latin typeface="微软雅黑" pitchFamily="34" charset="-122"/>
                          <a:ea typeface="微软雅黑" pitchFamily="34" charset="-122"/>
                          <a:cs typeface="+mn-cs"/>
                        </a:rPr>
                        <a:t>HTML5</a:t>
                      </a:r>
                      <a:r>
                        <a:rPr lang="zh-CN" altLang="en-US" sz="1400" b="0" kern="1200" dirty="0" smtClean="0">
                          <a:solidFill>
                            <a:schemeClr val="dk1"/>
                          </a:solidFill>
                          <a:latin typeface="微软雅黑" pitchFamily="34" charset="-122"/>
                          <a:ea typeface="微软雅黑" pitchFamily="34" charset="-122"/>
                          <a:cs typeface="+mn-cs"/>
                        </a:rPr>
                        <a:t>技术。</a:t>
                      </a:r>
                      <a:r>
                        <a:rPr lang="en-US" altLang="zh-CN" sz="1400" b="0" kern="1200" dirty="0" smtClean="0">
                          <a:solidFill>
                            <a:schemeClr val="dk1"/>
                          </a:solidFill>
                          <a:latin typeface="微软雅黑" pitchFamily="34" charset="-122"/>
                          <a:ea typeface="微软雅黑" pitchFamily="34" charset="-122"/>
                          <a:cs typeface="+mn-cs"/>
                          <a:sym typeface="微软雅黑" pitchFamily="34" charset="-122"/>
                        </a:rPr>
                        <a:t>支持所有带WAP2.0浏览器的移动终</a:t>
                      </a:r>
                      <a:endParaRPr lang="zh-CN" altLang="en-US" sz="1400" b="0" kern="1200" dirty="0" smtClean="0">
                        <a:solidFill>
                          <a:schemeClr val="dk1"/>
                        </a:solidFill>
                        <a:latin typeface="微软雅黑" pitchFamily="34" charset="-122"/>
                        <a:ea typeface="微软雅黑" pitchFamily="34" charset="-122"/>
                        <a:cs typeface="+mn-cs"/>
                      </a:endParaRPr>
                    </a:p>
                  </a:txBody>
                  <a:tcPr anchor="ctr"/>
                </a:tc>
              </a:tr>
              <a:tr h="899505">
                <a:tc>
                  <a:txBody>
                    <a:bodyPr/>
                    <a:lstStyle/>
                    <a:p>
                      <a:pPr marL="0" marR="0" lvl="1" indent="0" algn="l" defTabSz="457064" rtl="0" eaLnBrk="1" fontAlgn="auto" latinLnBrk="0" hangingPunct="1">
                        <a:lnSpc>
                          <a:spcPct val="150000"/>
                        </a:lnSpc>
                        <a:spcBef>
                          <a:spcPts val="0"/>
                        </a:spcBef>
                        <a:spcAft>
                          <a:spcPts val="0"/>
                        </a:spcAft>
                        <a:buClrTx/>
                        <a:buSzTx/>
                        <a:buFontTx/>
                        <a:buNone/>
                        <a:tabLst/>
                        <a:defRPr/>
                      </a:pPr>
                      <a:r>
                        <a:rPr lang="zh-CN" altLang="en-US" sz="1600" b="1" kern="0" dirty="0" smtClean="0">
                          <a:solidFill>
                            <a:schemeClr val="dk1"/>
                          </a:solidFill>
                          <a:latin typeface="微软雅黑" panose="020B0503020204020204" pitchFamily="34" charset="-122"/>
                          <a:ea typeface="微软雅黑" panose="020B0503020204020204" pitchFamily="34" charset="-122"/>
                          <a:cs typeface="+mn-cs"/>
                        </a:rPr>
                        <a:t>拥有巨大潜在客户群</a:t>
                      </a:r>
                      <a:endParaRPr lang="en-US" altLang="zh-CN" sz="1600" b="1" kern="0" dirty="0" smtClean="0">
                        <a:solidFill>
                          <a:schemeClr val="dk1"/>
                        </a:solidFill>
                        <a:latin typeface="微软雅黑" panose="020B0503020204020204" pitchFamily="34" charset="-122"/>
                        <a:ea typeface="微软雅黑" panose="020B0503020204020204" pitchFamily="34" charset="-122"/>
                        <a:cs typeface="+mn-cs"/>
                      </a:endParaRPr>
                    </a:p>
                  </a:txBody>
                  <a:tcPr anchor="ctr"/>
                </a:tc>
                <a:tc>
                  <a:txBody>
                    <a:bodyPr/>
                    <a:lstStyle/>
                    <a:p>
                      <a:pPr marL="0" marR="0" lvl="1" indent="0" algn="l" defTabSz="457064" rtl="0" eaLnBrk="1" fontAlgn="auto" latinLnBrk="0" hangingPunct="1">
                        <a:lnSpc>
                          <a:spcPct val="150000"/>
                        </a:lnSpc>
                        <a:spcBef>
                          <a:spcPts val="0"/>
                        </a:spcBef>
                        <a:spcAft>
                          <a:spcPts val="0"/>
                        </a:spcAft>
                        <a:buClrTx/>
                        <a:buSzTx/>
                        <a:buFontTx/>
                        <a:buNone/>
                        <a:tabLst/>
                        <a:defRPr/>
                      </a:pPr>
                      <a:r>
                        <a:rPr lang="zh-CN" altLang="en-US" sz="1400" kern="1200" dirty="0" smtClean="0">
                          <a:solidFill>
                            <a:schemeClr val="dk1"/>
                          </a:solidFill>
                          <a:latin typeface="微软雅黑" pitchFamily="34" charset="-122"/>
                          <a:ea typeface="微软雅黑" pitchFamily="34" charset="-122"/>
                          <a:cs typeface="+mn-cs"/>
                        </a:rPr>
                        <a:t>国内</a:t>
                      </a:r>
                      <a:r>
                        <a:rPr lang="en-US" altLang="zh-CN" sz="1400" kern="1200" dirty="0" smtClean="0">
                          <a:solidFill>
                            <a:schemeClr val="dk1"/>
                          </a:solidFill>
                          <a:latin typeface="微软雅黑" pitchFamily="34" charset="-122"/>
                          <a:ea typeface="微软雅黑" pitchFamily="34" charset="-122"/>
                          <a:cs typeface="+mn-cs"/>
                        </a:rPr>
                        <a:t>7</a:t>
                      </a:r>
                      <a:r>
                        <a:rPr lang="zh-CN" altLang="en-US" sz="1400" kern="1200" dirty="0" smtClean="0">
                          <a:solidFill>
                            <a:schemeClr val="dk1"/>
                          </a:solidFill>
                          <a:latin typeface="微软雅黑" pitchFamily="34" charset="-122"/>
                          <a:ea typeface="微软雅黑" pitchFamily="34" charset="-122"/>
                          <a:cs typeface="+mn-cs"/>
                        </a:rPr>
                        <a:t>亿</a:t>
                      </a:r>
                      <a:r>
                        <a:rPr lang="en-US" altLang="zh-CN" sz="1400" kern="1200" dirty="0" smtClean="0">
                          <a:solidFill>
                            <a:schemeClr val="dk1"/>
                          </a:solidFill>
                          <a:latin typeface="微软雅黑" pitchFamily="34" charset="-122"/>
                          <a:ea typeface="微软雅黑" pitchFamily="34" charset="-122"/>
                          <a:cs typeface="+mn-cs"/>
                        </a:rPr>
                        <a:t>+</a:t>
                      </a:r>
                      <a:r>
                        <a:rPr lang="zh-CN" altLang="en-US" sz="1400" kern="1200" dirty="0" smtClean="0">
                          <a:solidFill>
                            <a:schemeClr val="dk1"/>
                          </a:solidFill>
                          <a:latin typeface="微软雅黑" pitchFamily="34" charset="-122"/>
                          <a:ea typeface="微软雅黑" pitchFamily="34" charset="-122"/>
                          <a:cs typeface="+mn-cs"/>
                        </a:rPr>
                        <a:t>潜在手机用户，拥有</a:t>
                      </a:r>
                      <a:r>
                        <a:rPr lang="en-US" altLang="zh-CN" sz="1400" kern="1200" dirty="0" smtClean="0">
                          <a:solidFill>
                            <a:schemeClr val="dk1"/>
                          </a:solidFill>
                          <a:latin typeface="微软雅黑" pitchFamily="34" charset="-122"/>
                          <a:ea typeface="微软雅黑" pitchFamily="34" charset="-122"/>
                          <a:cs typeface="+mn-cs"/>
                        </a:rPr>
                        <a:t>5000+</a:t>
                      </a:r>
                      <a:r>
                        <a:rPr lang="zh-CN" altLang="en-US" sz="1400" kern="1200" dirty="0" smtClean="0">
                          <a:solidFill>
                            <a:schemeClr val="dk1"/>
                          </a:solidFill>
                          <a:latin typeface="微软雅黑" pitchFamily="34" charset="-122"/>
                          <a:ea typeface="微软雅黑" pitchFamily="34" charset="-122"/>
                          <a:cs typeface="+mn-cs"/>
                        </a:rPr>
                        <a:t>万手机网页活跃用户</a:t>
                      </a:r>
                      <a:endParaRPr lang="en-US" altLang="zh-CN" sz="1400" kern="1200" dirty="0" smtClean="0">
                        <a:solidFill>
                          <a:schemeClr val="dk1"/>
                        </a:solidFill>
                        <a:latin typeface="微软雅黑" pitchFamily="34" charset="-122"/>
                        <a:ea typeface="微软雅黑" pitchFamily="34" charset="-122"/>
                        <a:cs typeface="+mn-cs"/>
                      </a:endParaRPr>
                    </a:p>
                  </a:txBody>
                  <a:tcPr anchor="ctr"/>
                </a:tc>
              </a:tr>
              <a:tr h="940672">
                <a:tc>
                  <a:txBody>
                    <a:bodyPr/>
                    <a:lstStyle/>
                    <a:p>
                      <a:pPr marL="0" marR="0" lvl="1" indent="0" algn="l" defTabSz="457064" rtl="0" eaLnBrk="1" fontAlgn="auto" latinLnBrk="0" hangingPunct="1">
                        <a:lnSpc>
                          <a:spcPct val="150000"/>
                        </a:lnSpc>
                        <a:spcBef>
                          <a:spcPts val="0"/>
                        </a:spcBef>
                        <a:spcAft>
                          <a:spcPts val="0"/>
                        </a:spcAft>
                        <a:buClrTx/>
                        <a:buSzTx/>
                        <a:buFontTx/>
                        <a:buNone/>
                        <a:tabLst/>
                        <a:defRPr/>
                      </a:pPr>
                      <a:r>
                        <a:rPr lang="zh-CN" altLang="en-US" sz="1600" b="1" kern="0" dirty="0" smtClean="0">
                          <a:solidFill>
                            <a:schemeClr val="dk1"/>
                          </a:solidFill>
                          <a:latin typeface="微软雅黑" panose="020B0503020204020204" pitchFamily="34" charset="-122"/>
                          <a:ea typeface="微软雅黑" panose="020B0503020204020204" pitchFamily="34" charset="-122"/>
                          <a:cs typeface="+mn-cs"/>
                        </a:rPr>
                        <a:t>业务扩展性强</a:t>
                      </a:r>
                      <a:endParaRPr lang="en-US" altLang="zh-CN" sz="1600" b="1" kern="0" dirty="0" smtClean="0">
                        <a:solidFill>
                          <a:schemeClr val="dk1"/>
                        </a:solidFill>
                        <a:latin typeface="微软雅黑" panose="020B0503020204020204" pitchFamily="34" charset="-122"/>
                        <a:ea typeface="微软雅黑" panose="020B0503020204020204" pitchFamily="34" charset="-122"/>
                        <a:cs typeface="+mn-cs"/>
                      </a:endParaRPr>
                    </a:p>
                  </a:txBody>
                  <a:tcPr anchor="ctr"/>
                </a:tc>
                <a:tc>
                  <a:txBody>
                    <a:bodyPr/>
                    <a:lstStyle/>
                    <a:p>
                      <a:pPr>
                        <a:lnSpc>
                          <a:spcPct val="150000"/>
                        </a:lnSpc>
                      </a:pPr>
                      <a:r>
                        <a:rPr lang="zh-CN" altLang="en-US" sz="1400" kern="1200" dirty="0" smtClean="0">
                          <a:solidFill>
                            <a:schemeClr val="dk1"/>
                          </a:solidFill>
                          <a:latin typeface="微软雅黑" pitchFamily="34" charset="-122"/>
                          <a:ea typeface="微软雅黑" pitchFamily="34" charset="-122"/>
                          <a:cs typeface="+mn-cs"/>
                        </a:rPr>
                        <a:t>支持所有带</a:t>
                      </a:r>
                      <a:r>
                        <a:rPr lang="en-US" altLang="zh-CN" sz="1400" kern="1200" dirty="0" smtClean="0">
                          <a:solidFill>
                            <a:schemeClr val="dk1"/>
                          </a:solidFill>
                          <a:latin typeface="微软雅黑" pitchFamily="34" charset="-122"/>
                          <a:ea typeface="微软雅黑" pitchFamily="34" charset="-122"/>
                          <a:cs typeface="+mn-cs"/>
                        </a:rPr>
                        <a:t>WAP2.0</a:t>
                      </a:r>
                      <a:r>
                        <a:rPr lang="zh-CN" altLang="en-US" sz="1400" kern="1200" dirty="0" smtClean="0">
                          <a:solidFill>
                            <a:schemeClr val="dk1"/>
                          </a:solidFill>
                          <a:latin typeface="微软雅黑" pitchFamily="34" charset="-122"/>
                          <a:ea typeface="微软雅黑" pitchFamily="34" charset="-122"/>
                          <a:cs typeface="+mn-cs"/>
                        </a:rPr>
                        <a:t>浏览器的移动终端，可以承载不断发展的业务需求</a:t>
                      </a:r>
                      <a:endParaRPr lang="zh-CN" altLang="en-US" sz="1400" kern="1200" dirty="0">
                        <a:solidFill>
                          <a:schemeClr val="dk1"/>
                        </a:solidFill>
                        <a:latin typeface="微软雅黑" pitchFamily="34" charset="-122"/>
                        <a:ea typeface="微软雅黑" pitchFamily="34" charset="-122"/>
                        <a:cs typeface="+mn-cs"/>
                      </a:endParaRPr>
                    </a:p>
                  </a:txBody>
                  <a:tcPr anchor="ctr"/>
                </a:tc>
              </a:tr>
              <a:tr h="899505">
                <a:tc>
                  <a:txBody>
                    <a:bodyPr/>
                    <a:lstStyle/>
                    <a:p>
                      <a:pPr marL="0" marR="0" lvl="1" indent="0" algn="l" defTabSz="457064" rtl="0" eaLnBrk="1" fontAlgn="auto" latinLnBrk="0" hangingPunct="1">
                        <a:lnSpc>
                          <a:spcPct val="150000"/>
                        </a:lnSpc>
                        <a:spcBef>
                          <a:spcPts val="0"/>
                        </a:spcBef>
                        <a:spcAft>
                          <a:spcPts val="0"/>
                        </a:spcAft>
                        <a:buClrTx/>
                        <a:buSzTx/>
                        <a:buFontTx/>
                        <a:buNone/>
                        <a:tabLst/>
                        <a:defRPr/>
                      </a:pPr>
                      <a:r>
                        <a:rPr lang="zh-CN" altLang="en-US" sz="1600" b="1" kern="0" dirty="0" smtClean="0">
                          <a:solidFill>
                            <a:schemeClr val="dk1"/>
                          </a:solidFill>
                          <a:latin typeface="微软雅黑" panose="020B0503020204020204" pitchFamily="34" charset="-122"/>
                          <a:ea typeface="微软雅黑" panose="020B0503020204020204" pitchFamily="34" charset="-122"/>
                          <a:cs typeface="+mn-cs"/>
                        </a:rPr>
                        <a:t>降低运营成本</a:t>
                      </a:r>
                      <a:endParaRPr lang="en-US" altLang="zh-CN" sz="1600" b="1" kern="0" dirty="0" smtClean="0">
                        <a:solidFill>
                          <a:schemeClr val="dk1"/>
                        </a:solidFill>
                        <a:latin typeface="微软雅黑" panose="020B0503020204020204" pitchFamily="34" charset="-122"/>
                        <a:ea typeface="微软雅黑" panose="020B0503020204020204" pitchFamily="34" charset="-122"/>
                        <a:cs typeface="+mn-cs"/>
                      </a:endParaRPr>
                    </a:p>
                  </a:txBody>
                  <a:tcPr anchor="ctr"/>
                </a:tc>
                <a:tc>
                  <a:txBody>
                    <a:bodyPr/>
                    <a:lstStyle/>
                    <a:p>
                      <a:pPr marL="0" lvl="0" indent="-14288">
                        <a:lnSpc>
                          <a:spcPct val="150000"/>
                        </a:lnSpc>
                        <a:buClr>
                          <a:srgbClr val="C00000"/>
                        </a:buClr>
                        <a:buFont typeface="Wingdings" pitchFamily="2" charset="2"/>
                        <a:buNone/>
                        <a:tabLst>
                          <a:tab pos="88900" algn="l"/>
                          <a:tab pos="165100" algn="l"/>
                          <a:tab pos="292100" algn="l"/>
                        </a:tabLst>
                        <a:defRPr/>
                      </a:pPr>
                      <a:r>
                        <a:rPr lang="zh-CN" altLang="en-US" sz="1400" kern="1200" dirty="0" smtClean="0">
                          <a:solidFill>
                            <a:schemeClr val="dk1"/>
                          </a:solidFill>
                          <a:latin typeface="微软雅黑" pitchFamily="34" charset="-122"/>
                          <a:ea typeface="微软雅黑" pitchFamily="34" charset="-122"/>
                          <a:cs typeface="+mn-cs"/>
                        </a:rPr>
                        <a:t>接入和维护方便，帮助商户降低运营成本，提高支付效率达到多方共赢</a:t>
                      </a:r>
                      <a:endParaRPr lang="en-US" altLang="zh-CN" sz="1400" kern="1200" dirty="0" smtClean="0">
                        <a:solidFill>
                          <a:schemeClr val="dk1"/>
                        </a:solidFill>
                        <a:latin typeface="微软雅黑" pitchFamily="34" charset="-122"/>
                        <a:ea typeface="微软雅黑" pitchFamily="34" charset="-122"/>
                        <a:cs typeface="+mn-cs"/>
                      </a:endParaRPr>
                    </a:p>
                  </a:txBody>
                  <a:tcPr anchor="ctr"/>
                </a:tc>
              </a:tr>
            </a:tbl>
          </a:graphicData>
        </a:graphic>
      </p:graphicFrame>
    </p:spTree>
    <p:extLst>
      <p:ext uri="{BB962C8B-B14F-4D97-AF65-F5344CB8AC3E}">
        <p14:creationId xmlns="" xmlns:p14="http://schemas.microsoft.com/office/powerpoint/2010/main" val="27099366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Line 5"/>
          <p:cNvSpPr>
            <a:spLocks noChangeShapeType="1"/>
          </p:cNvSpPr>
          <p:nvPr/>
        </p:nvSpPr>
        <p:spPr bwMode="auto">
          <a:xfrm flipV="1">
            <a:off x="595037" y="651749"/>
            <a:ext cx="8699790" cy="1666"/>
          </a:xfrm>
          <a:prstGeom prst="line">
            <a:avLst/>
          </a:prstGeom>
          <a:noFill/>
          <a:ln w="9525">
            <a:solidFill>
              <a:schemeClr val="tx1"/>
            </a:solidFill>
            <a:round/>
            <a:headEnd/>
            <a:tailEnd/>
          </a:ln>
        </p:spPr>
        <p:txBody>
          <a:bodyPr lIns="98746" tIns="49373" rIns="98746" bIns="49373"/>
          <a:lstStyle/>
          <a:p>
            <a:endParaRPr lang="zh-CN" altLang="en-US"/>
          </a:p>
        </p:txBody>
      </p:sp>
      <p:sp>
        <p:nvSpPr>
          <p:cNvPr id="36867" name="标题 1"/>
          <p:cNvSpPr txBox="1">
            <a:spLocks/>
          </p:cNvSpPr>
          <p:nvPr/>
        </p:nvSpPr>
        <p:spPr bwMode="auto">
          <a:xfrm>
            <a:off x="504036" y="3334"/>
            <a:ext cx="9072563" cy="665084"/>
          </a:xfrm>
          <a:prstGeom prst="rect">
            <a:avLst/>
          </a:prstGeom>
          <a:noFill/>
          <a:ln w="9525">
            <a:noFill/>
            <a:miter lim="800000"/>
            <a:headEnd/>
            <a:tailEnd/>
          </a:ln>
        </p:spPr>
        <p:txBody>
          <a:bodyPr lIns="98746" tIns="49373" rIns="98746" bIns="49373" anchor="ctr"/>
          <a:lstStyle/>
          <a:p>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24" name="矩形 23"/>
          <p:cNvSpPr/>
          <p:nvPr/>
        </p:nvSpPr>
        <p:spPr>
          <a:xfrm>
            <a:off x="575816" y="648125"/>
            <a:ext cx="8712968" cy="484748"/>
          </a:xfrm>
          <a:prstGeom prst="rect">
            <a:avLst/>
          </a:prstGeom>
        </p:spPr>
        <p:txBody>
          <a:bodyPr wrap="square">
            <a:spAutoFit/>
          </a:bodyPr>
          <a:lstStyle/>
          <a:p>
            <a:pPr eaLnBrk="1" hangingPunct="1">
              <a:lnSpc>
                <a:spcPct val="150000"/>
              </a:lnSpc>
              <a:buClr>
                <a:srgbClr val="C00000"/>
              </a:buClr>
              <a:buFont typeface="微软雅黑" pitchFamily="34" charset="-122"/>
              <a:buChar char="■"/>
              <a:defRPr/>
            </a:pPr>
            <a:r>
              <a:rPr lang="zh-CN" altLang="en-US" sz="1700" b="1" dirty="0" smtClean="0">
                <a:latin typeface="微软雅黑" panose="020B0503020204020204" pitchFamily="34" charset="-122"/>
                <a:ea typeface="微软雅黑" panose="020B0503020204020204" pitchFamily="34" charset="-122"/>
                <a:cs typeface="+mn-cs"/>
              </a:rPr>
              <a:t>   步骤一、</a:t>
            </a:r>
            <a:r>
              <a:rPr lang="en-US" altLang="zh-CN" sz="1700" b="1" dirty="0" smtClean="0">
                <a:latin typeface="微软雅黑" panose="020B0503020204020204" pitchFamily="34" charset="-122"/>
                <a:ea typeface="微软雅黑" panose="020B0503020204020204" pitchFamily="34" charset="-122"/>
                <a:cs typeface="+mn-cs"/>
              </a:rPr>
              <a:t> </a:t>
            </a:r>
            <a:r>
              <a:rPr lang="zh-CN" altLang="en-US" sz="1700" b="1" dirty="0" smtClean="0">
                <a:latin typeface="微软雅黑" panose="020B0503020204020204" pitchFamily="34" charset="-122"/>
                <a:ea typeface="微软雅黑" panose="020B0503020204020204" pitchFamily="34" charset="-122"/>
                <a:cs typeface="+mn-cs"/>
              </a:rPr>
              <a:t>启动商户客户端</a:t>
            </a:r>
            <a:r>
              <a:rPr lang="en-US" altLang="zh-CN" sz="1700" b="1" dirty="0" smtClean="0">
                <a:latin typeface="微软雅黑" panose="020B0503020204020204" pitchFamily="34" charset="-122"/>
                <a:ea typeface="微软雅黑" panose="020B0503020204020204" pitchFamily="34" charset="-122"/>
                <a:cs typeface="+mn-cs"/>
              </a:rPr>
              <a:t>APP</a:t>
            </a:r>
          </a:p>
        </p:txBody>
      </p:sp>
      <p:grpSp>
        <p:nvGrpSpPr>
          <p:cNvPr id="25" name="组合 1"/>
          <p:cNvGrpSpPr>
            <a:grpSpLocks/>
          </p:cNvGrpSpPr>
          <p:nvPr/>
        </p:nvGrpSpPr>
        <p:grpSpPr bwMode="auto">
          <a:xfrm>
            <a:off x="731911" y="1333276"/>
            <a:ext cx="4175125" cy="4682348"/>
            <a:chOff x="467544" y="697260"/>
            <a:chExt cx="4356100" cy="5010512"/>
          </a:xfrm>
        </p:grpSpPr>
        <p:sp>
          <p:nvSpPr>
            <p:cNvPr id="26" name="圆角矩形 95"/>
            <p:cNvSpPr>
              <a:spLocks noChangeArrowheads="1"/>
            </p:cNvSpPr>
            <p:nvPr/>
          </p:nvSpPr>
          <p:spPr bwMode="auto">
            <a:xfrm>
              <a:off x="467544" y="697260"/>
              <a:ext cx="2807448" cy="864670"/>
            </a:xfrm>
            <a:prstGeom prst="roundRect">
              <a:avLst>
                <a:gd name="adj" fmla="val 16667"/>
              </a:avLst>
            </a:prstGeom>
            <a:solidFill>
              <a:srgbClr val="2A87E1"/>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7" name="TextBox 26"/>
            <p:cNvSpPr txBox="1"/>
            <p:nvPr/>
          </p:nvSpPr>
          <p:spPr>
            <a:xfrm>
              <a:off x="1009157" y="899413"/>
              <a:ext cx="1724221" cy="462063"/>
            </a:xfrm>
            <a:prstGeom prst="rect">
              <a:avLst/>
            </a:prstGeom>
            <a:noFill/>
          </p:spPr>
          <p:txBody>
            <a:bodyPr wrap="non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启动客户端</a:t>
              </a:r>
            </a:p>
          </p:txBody>
        </p:sp>
        <p:sp>
          <p:nvSpPr>
            <p:cNvPr id="28" name="圆角矩形 97"/>
            <p:cNvSpPr>
              <a:spLocks noChangeArrowheads="1"/>
            </p:cNvSpPr>
            <p:nvPr/>
          </p:nvSpPr>
          <p:spPr bwMode="auto">
            <a:xfrm>
              <a:off x="467544" y="2066461"/>
              <a:ext cx="2807448" cy="864670"/>
            </a:xfrm>
            <a:prstGeom prst="roundRect">
              <a:avLst>
                <a:gd name="adj" fmla="val 16667"/>
              </a:avLst>
            </a:prstGeom>
            <a:noFill/>
            <a:ln w="9525" algn="ctr">
              <a:solidFill>
                <a:srgbClr val="BFBFBF"/>
              </a:solidFill>
              <a:round/>
              <a:headEnd/>
              <a:tailEnd/>
            </a:ln>
            <a:extLst>
              <a:ext uri="{909E8E84-426E-40dd-AFC4-6F175D3DCCD1}">
                <a14:hiddenFill xmlns="" xmlns:a14="http://schemas.microsoft.com/office/drawing/2010/main">
                  <a:solidFill>
                    <a:srgbClr val="FFFFFF"/>
                  </a:solidFill>
                </a14:hiddenFill>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9" name="TextBox 11"/>
            <p:cNvSpPr txBox="1">
              <a:spLocks noChangeArrowheads="1"/>
            </p:cNvSpPr>
            <p:nvPr/>
          </p:nvSpPr>
          <p:spPr bwMode="auto">
            <a:xfrm>
              <a:off x="1162869" y="2267298"/>
              <a:ext cx="1416050"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Franklin Gothic Medium" pitchFamily="34" charset="0"/>
                  <a:ea typeface="宋体" pitchFamily="2" charset="-122"/>
                </a:defRPr>
              </a:lvl1pPr>
              <a:lvl2pPr marL="742950" indent="-285750" eaLnBrk="0" hangingPunct="0">
                <a:defRPr>
                  <a:solidFill>
                    <a:schemeClr val="tx1"/>
                  </a:solidFill>
                  <a:latin typeface="Franklin Gothic Medium" pitchFamily="34" charset="0"/>
                  <a:ea typeface="宋体" pitchFamily="2" charset="-122"/>
                </a:defRPr>
              </a:lvl2pPr>
              <a:lvl3pPr marL="1143000" indent="-228600" eaLnBrk="0" hangingPunct="0">
                <a:defRPr>
                  <a:solidFill>
                    <a:schemeClr val="tx1"/>
                  </a:solidFill>
                  <a:latin typeface="Franklin Gothic Medium" pitchFamily="34" charset="0"/>
                  <a:ea typeface="宋体" pitchFamily="2" charset="-122"/>
                </a:defRPr>
              </a:lvl3pPr>
              <a:lvl4pPr marL="1600200" indent="-228600" eaLnBrk="0" hangingPunct="0">
                <a:defRPr>
                  <a:solidFill>
                    <a:schemeClr val="tx1"/>
                  </a:solidFill>
                  <a:latin typeface="Franklin Gothic Medium" pitchFamily="34" charset="0"/>
                  <a:ea typeface="宋体" pitchFamily="2" charset="-122"/>
                </a:defRPr>
              </a:lvl4pPr>
              <a:lvl5pPr marL="2057400" indent="-228600" eaLnBrk="0" hangingPunct="0">
                <a:defRPr>
                  <a:solidFill>
                    <a:schemeClr val="tx1"/>
                  </a:solidFill>
                  <a:latin typeface="Franklin Gothic Medium" pitchFamily="34" charset="0"/>
                  <a:ea typeface="宋体" pitchFamily="2" charset="-122"/>
                </a:defRPr>
              </a:lvl5pPr>
              <a:lvl6pPr marL="2514600" indent="-228600" eaLnBrk="0" fontAlgn="base" hangingPunct="0">
                <a:spcBef>
                  <a:spcPct val="0"/>
                </a:spcBef>
                <a:spcAft>
                  <a:spcPct val="0"/>
                </a:spcAft>
                <a:defRPr>
                  <a:solidFill>
                    <a:schemeClr val="tx1"/>
                  </a:solidFill>
                  <a:latin typeface="Franklin Gothic Medium" pitchFamily="34" charset="0"/>
                  <a:ea typeface="宋体" pitchFamily="2" charset="-122"/>
                </a:defRPr>
              </a:lvl6pPr>
              <a:lvl7pPr marL="2971800" indent="-228600" eaLnBrk="0" fontAlgn="base" hangingPunct="0">
                <a:spcBef>
                  <a:spcPct val="0"/>
                </a:spcBef>
                <a:spcAft>
                  <a:spcPct val="0"/>
                </a:spcAft>
                <a:defRPr>
                  <a:solidFill>
                    <a:schemeClr val="tx1"/>
                  </a:solidFill>
                  <a:latin typeface="Franklin Gothic Medium" pitchFamily="34" charset="0"/>
                  <a:ea typeface="宋体" pitchFamily="2" charset="-122"/>
                </a:defRPr>
              </a:lvl7pPr>
              <a:lvl8pPr marL="3429000" indent="-228600" eaLnBrk="0" fontAlgn="base" hangingPunct="0">
                <a:spcBef>
                  <a:spcPct val="0"/>
                </a:spcBef>
                <a:spcAft>
                  <a:spcPct val="0"/>
                </a:spcAft>
                <a:defRPr>
                  <a:solidFill>
                    <a:schemeClr val="tx1"/>
                  </a:solidFill>
                  <a:latin typeface="Franklin Gothic Medium" pitchFamily="34" charset="0"/>
                  <a:ea typeface="宋体" pitchFamily="2" charset="-122"/>
                </a:defRPr>
              </a:lvl8pPr>
              <a:lvl9pPr marL="3886200" indent="-228600" eaLnBrk="0" fontAlgn="base" hangingPunct="0">
                <a:spcBef>
                  <a:spcPct val="0"/>
                </a:spcBef>
                <a:spcAft>
                  <a:spcPct val="0"/>
                </a:spcAft>
                <a:defRPr>
                  <a:solidFill>
                    <a:schemeClr val="tx1"/>
                  </a:solidFill>
                  <a:latin typeface="Franklin Gothic Medium" pitchFamily="34" charset="0"/>
                  <a:ea typeface="宋体" pitchFamily="2" charset="-122"/>
                </a:defRPr>
              </a:lvl9pPr>
            </a:lstStyle>
            <a:p>
              <a:pPr algn="ctr" eaLnBrk="1" hangingPunct="1"/>
              <a:r>
                <a:rPr lang="zh-CN" altLang="en-US" sz="2400">
                  <a:latin typeface="微软雅黑" pitchFamily="34" charset="-122"/>
                  <a:ea typeface="微软雅黑" pitchFamily="34" charset="-122"/>
                </a:rPr>
                <a:t>机票预订</a:t>
              </a:r>
            </a:p>
          </p:txBody>
        </p:sp>
        <p:sp>
          <p:nvSpPr>
            <p:cNvPr id="30" name="圆角矩形 99"/>
            <p:cNvSpPr>
              <a:spLocks noChangeArrowheads="1"/>
            </p:cNvSpPr>
            <p:nvPr/>
          </p:nvSpPr>
          <p:spPr bwMode="auto">
            <a:xfrm>
              <a:off x="467544" y="3433964"/>
              <a:ext cx="2807448" cy="862970"/>
            </a:xfrm>
            <a:prstGeom prst="roundRect">
              <a:avLst>
                <a:gd name="adj" fmla="val 16667"/>
              </a:avLst>
            </a:prstGeom>
            <a:noFill/>
            <a:ln w="9525" algn="ctr">
              <a:solidFill>
                <a:srgbClr val="BFBFBF"/>
              </a:solidFill>
              <a:round/>
              <a:headEnd/>
              <a:tailEnd/>
            </a:ln>
            <a:extLst>
              <a:ext uri="{909E8E84-426E-40dd-AFC4-6F175D3DCCD1}">
                <a14:hiddenFill xmlns="" xmlns:a14="http://schemas.microsoft.com/office/drawing/2010/main">
                  <a:solidFill>
                    <a:srgbClr val="FFFFFF"/>
                  </a:solidFill>
                </a14:hiddenFill>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1" name="TextBox 13"/>
            <p:cNvSpPr txBox="1">
              <a:spLocks noChangeArrowheads="1"/>
            </p:cNvSpPr>
            <p:nvPr/>
          </p:nvSpPr>
          <p:spPr bwMode="auto">
            <a:xfrm>
              <a:off x="1162869" y="3635723"/>
              <a:ext cx="1416050"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Franklin Gothic Medium" pitchFamily="34" charset="0"/>
                  <a:ea typeface="宋体" pitchFamily="2" charset="-122"/>
                </a:defRPr>
              </a:lvl1pPr>
              <a:lvl2pPr marL="742950" indent="-285750" eaLnBrk="0" hangingPunct="0">
                <a:defRPr>
                  <a:solidFill>
                    <a:schemeClr val="tx1"/>
                  </a:solidFill>
                  <a:latin typeface="Franklin Gothic Medium" pitchFamily="34" charset="0"/>
                  <a:ea typeface="宋体" pitchFamily="2" charset="-122"/>
                </a:defRPr>
              </a:lvl2pPr>
              <a:lvl3pPr marL="1143000" indent="-228600" eaLnBrk="0" hangingPunct="0">
                <a:defRPr>
                  <a:solidFill>
                    <a:schemeClr val="tx1"/>
                  </a:solidFill>
                  <a:latin typeface="Franklin Gothic Medium" pitchFamily="34" charset="0"/>
                  <a:ea typeface="宋体" pitchFamily="2" charset="-122"/>
                </a:defRPr>
              </a:lvl3pPr>
              <a:lvl4pPr marL="1600200" indent="-228600" eaLnBrk="0" hangingPunct="0">
                <a:defRPr>
                  <a:solidFill>
                    <a:schemeClr val="tx1"/>
                  </a:solidFill>
                  <a:latin typeface="Franklin Gothic Medium" pitchFamily="34" charset="0"/>
                  <a:ea typeface="宋体" pitchFamily="2" charset="-122"/>
                </a:defRPr>
              </a:lvl4pPr>
              <a:lvl5pPr marL="2057400" indent="-228600" eaLnBrk="0" hangingPunct="0">
                <a:defRPr>
                  <a:solidFill>
                    <a:schemeClr val="tx1"/>
                  </a:solidFill>
                  <a:latin typeface="Franklin Gothic Medium" pitchFamily="34" charset="0"/>
                  <a:ea typeface="宋体" pitchFamily="2" charset="-122"/>
                </a:defRPr>
              </a:lvl5pPr>
              <a:lvl6pPr marL="2514600" indent="-228600" eaLnBrk="0" fontAlgn="base" hangingPunct="0">
                <a:spcBef>
                  <a:spcPct val="0"/>
                </a:spcBef>
                <a:spcAft>
                  <a:spcPct val="0"/>
                </a:spcAft>
                <a:defRPr>
                  <a:solidFill>
                    <a:schemeClr val="tx1"/>
                  </a:solidFill>
                  <a:latin typeface="Franklin Gothic Medium" pitchFamily="34" charset="0"/>
                  <a:ea typeface="宋体" pitchFamily="2" charset="-122"/>
                </a:defRPr>
              </a:lvl6pPr>
              <a:lvl7pPr marL="2971800" indent="-228600" eaLnBrk="0" fontAlgn="base" hangingPunct="0">
                <a:spcBef>
                  <a:spcPct val="0"/>
                </a:spcBef>
                <a:spcAft>
                  <a:spcPct val="0"/>
                </a:spcAft>
                <a:defRPr>
                  <a:solidFill>
                    <a:schemeClr val="tx1"/>
                  </a:solidFill>
                  <a:latin typeface="Franklin Gothic Medium" pitchFamily="34" charset="0"/>
                  <a:ea typeface="宋体" pitchFamily="2" charset="-122"/>
                </a:defRPr>
              </a:lvl7pPr>
              <a:lvl8pPr marL="3429000" indent="-228600" eaLnBrk="0" fontAlgn="base" hangingPunct="0">
                <a:spcBef>
                  <a:spcPct val="0"/>
                </a:spcBef>
                <a:spcAft>
                  <a:spcPct val="0"/>
                </a:spcAft>
                <a:defRPr>
                  <a:solidFill>
                    <a:schemeClr val="tx1"/>
                  </a:solidFill>
                  <a:latin typeface="Franklin Gothic Medium" pitchFamily="34" charset="0"/>
                  <a:ea typeface="宋体" pitchFamily="2" charset="-122"/>
                </a:defRPr>
              </a:lvl8pPr>
              <a:lvl9pPr marL="3886200" indent="-228600" eaLnBrk="0" fontAlgn="base" hangingPunct="0">
                <a:spcBef>
                  <a:spcPct val="0"/>
                </a:spcBef>
                <a:spcAft>
                  <a:spcPct val="0"/>
                </a:spcAft>
                <a:defRPr>
                  <a:solidFill>
                    <a:schemeClr val="tx1"/>
                  </a:solidFill>
                  <a:latin typeface="Franklin Gothic Medium" pitchFamily="34" charset="0"/>
                  <a:ea typeface="宋体" pitchFamily="2" charset="-122"/>
                </a:defRPr>
              </a:lvl9pPr>
            </a:lstStyle>
            <a:p>
              <a:pPr algn="ctr" eaLnBrk="1" hangingPunct="1"/>
              <a:r>
                <a:rPr lang="zh-CN" altLang="en-US" sz="2400">
                  <a:latin typeface="微软雅黑" pitchFamily="34" charset="-122"/>
                  <a:ea typeface="微软雅黑" pitchFamily="34" charset="-122"/>
                </a:rPr>
                <a:t>生成订单</a:t>
              </a:r>
            </a:p>
          </p:txBody>
        </p:sp>
        <p:sp>
          <p:nvSpPr>
            <p:cNvPr id="32" name="圆角矩形 101"/>
            <p:cNvSpPr>
              <a:spLocks noChangeArrowheads="1"/>
            </p:cNvSpPr>
            <p:nvPr/>
          </p:nvSpPr>
          <p:spPr bwMode="auto">
            <a:xfrm>
              <a:off x="467544" y="4803165"/>
              <a:ext cx="2807448" cy="862970"/>
            </a:xfrm>
            <a:prstGeom prst="roundRect">
              <a:avLst>
                <a:gd name="adj" fmla="val 16667"/>
              </a:avLst>
            </a:prstGeom>
            <a:noFill/>
            <a:ln w="9525" algn="ctr">
              <a:solidFill>
                <a:srgbClr val="BFBFBF"/>
              </a:solidFill>
              <a:round/>
              <a:headEnd/>
              <a:tailEnd/>
            </a:ln>
            <a:extLst>
              <a:ext uri="{909E8E84-426E-40dd-AFC4-6F175D3DCCD1}">
                <a14:hiddenFill xmlns="" xmlns:a14="http://schemas.microsoft.com/office/drawing/2010/main">
                  <a:solidFill>
                    <a:srgbClr val="FFFFFF"/>
                  </a:solidFill>
                </a14:hiddenFill>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3" name="TextBox 15"/>
            <p:cNvSpPr txBox="1">
              <a:spLocks noChangeArrowheads="1"/>
            </p:cNvSpPr>
            <p:nvPr/>
          </p:nvSpPr>
          <p:spPr bwMode="auto">
            <a:xfrm>
              <a:off x="530071" y="4818534"/>
              <a:ext cx="2779783" cy="8892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Franklin Gothic Medium" pitchFamily="34" charset="0"/>
                  <a:ea typeface="宋体" pitchFamily="2" charset="-122"/>
                </a:defRPr>
              </a:lvl1pPr>
              <a:lvl2pPr marL="742950" indent="-285750" eaLnBrk="0" hangingPunct="0">
                <a:defRPr>
                  <a:solidFill>
                    <a:schemeClr val="tx1"/>
                  </a:solidFill>
                  <a:latin typeface="Franklin Gothic Medium" pitchFamily="34" charset="0"/>
                  <a:ea typeface="宋体" pitchFamily="2" charset="-122"/>
                </a:defRPr>
              </a:lvl2pPr>
              <a:lvl3pPr marL="1143000" indent="-228600" eaLnBrk="0" hangingPunct="0">
                <a:defRPr>
                  <a:solidFill>
                    <a:schemeClr val="tx1"/>
                  </a:solidFill>
                  <a:latin typeface="Franklin Gothic Medium" pitchFamily="34" charset="0"/>
                  <a:ea typeface="宋体" pitchFamily="2" charset="-122"/>
                </a:defRPr>
              </a:lvl3pPr>
              <a:lvl4pPr marL="1600200" indent="-228600" eaLnBrk="0" hangingPunct="0">
                <a:defRPr>
                  <a:solidFill>
                    <a:schemeClr val="tx1"/>
                  </a:solidFill>
                  <a:latin typeface="Franklin Gothic Medium" pitchFamily="34" charset="0"/>
                  <a:ea typeface="宋体" pitchFamily="2" charset="-122"/>
                </a:defRPr>
              </a:lvl4pPr>
              <a:lvl5pPr marL="2057400" indent="-228600" eaLnBrk="0" hangingPunct="0">
                <a:defRPr>
                  <a:solidFill>
                    <a:schemeClr val="tx1"/>
                  </a:solidFill>
                  <a:latin typeface="Franklin Gothic Medium" pitchFamily="34" charset="0"/>
                  <a:ea typeface="宋体" pitchFamily="2" charset="-122"/>
                </a:defRPr>
              </a:lvl5pPr>
              <a:lvl6pPr marL="2514600" indent="-228600" eaLnBrk="0" fontAlgn="base" hangingPunct="0">
                <a:spcBef>
                  <a:spcPct val="0"/>
                </a:spcBef>
                <a:spcAft>
                  <a:spcPct val="0"/>
                </a:spcAft>
                <a:defRPr>
                  <a:solidFill>
                    <a:schemeClr val="tx1"/>
                  </a:solidFill>
                  <a:latin typeface="Franklin Gothic Medium" pitchFamily="34" charset="0"/>
                  <a:ea typeface="宋体" pitchFamily="2" charset="-122"/>
                </a:defRPr>
              </a:lvl6pPr>
              <a:lvl7pPr marL="2971800" indent="-228600" eaLnBrk="0" fontAlgn="base" hangingPunct="0">
                <a:spcBef>
                  <a:spcPct val="0"/>
                </a:spcBef>
                <a:spcAft>
                  <a:spcPct val="0"/>
                </a:spcAft>
                <a:defRPr>
                  <a:solidFill>
                    <a:schemeClr val="tx1"/>
                  </a:solidFill>
                  <a:latin typeface="Franklin Gothic Medium" pitchFamily="34" charset="0"/>
                  <a:ea typeface="宋体" pitchFamily="2" charset="-122"/>
                </a:defRPr>
              </a:lvl7pPr>
              <a:lvl8pPr marL="3429000" indent="-228600" eaLnBrk="0" fontAlgn="base" hangingPunct="0">
                <a:spcBef>
                  <a:spcPct val="0"/>
                </a:spcBef>
                <a:spcAft>
                  <a:spcPct val="0"/>
                </a:spcAft>
                <a:defRPr>
                  <a:solidFill>
                    <a:schemeClr val="tx1"/>
                  </a:solidFill>
                  <a:latin typeface="Franklin Gothic Medium" pitchFamily="34" charset="0"/>
                  <a:ea typeface="宋体" pitchFamily="2" charset="-122"/>
                </a:defRPr>
              </a:lvl8pPr>
              <a:lvl9pPr marL="3886200" indent="-228600" eaLnBrk="0" fontAlgn="base" hangingPunct="0">
                <a:spcBef>
                  <a:spcPct val="0"/>
                </a:spcBef>
                <a:spcAft>
                  <a:spcPct val="0"/>
                </a:spcAft>
                <a:defRPr>
                  <a:solidFill>
                    <a:schemeClr val="tx1"/>
                  </a:solidFill>
                  <a:latin typeface="Franklin Gothic Medium" pitchFamily="34" charset="0"/>
                  <a:ea typeface="宋体" pitchFamily="2" charset="-122"/>
                </a:defRPr>
              </a:lvl9pPr>
            </a:lstStyle>
            <a:p>
              <a:pPr algn="ctr" eaLnBrk="1" hangingPunct="1"/>
              <a:r>
                <a:rPr lang="zh-CN" altLang="en-US" sz="2400" dirty="0">
                  <a:latin typeface="微软雅黑" pitchFamily="34" charset="-122"/>
                  <a:ea typeface="微软雅黑" pitchFamily="34" charset="-122"/>
                </a:rPr>
                <a:t>使用银</a:t>
              </a:r>
              <a:r>
                <a:rPr lang="zh-CN" altLang="en-US" sz="2400" dirty="0" smtClean="0">
                  <a:latin typeface="微软雅黑" pitchFamily="34" charset="-122"/>
                  <a:ea typeface="微软雅黑" pitchFamily="34" charset="-122"/>
                </a:rPr>
                <a:t>联手机网页支付</a:t>
              </a:r>
              <a:endParaRPr lang="zh-CN" altLang="en-US" sz="2400" dirty="0">
                <a:latin typeface="微软雅黑" pitchFamily="34" charset="-122"/>
                <a:ea typeface="微软雅黑" pitchFamily="34" charset="-122"/>
              </a:endParaRPr>
            </a:p>
          </p:txBody>
        </p:sp>
        <p:sp>
          <p:nvSpPr>
            <p:cNvPr id="34" name="下箭头 106"/>
            <p:cNvSpPr>
              <a:spLocks noChangeArrowheads="1"/>
            </p:cNvSpPr>
            <p:nvPr/>
          </p:nvSpPr>
          <p:spPr bwMode="auto">
            <a:xfrm>
              <a:off x="1439798" y="1568725"/>
              <a:ext cx="862939" cy="502833"/>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5" name="下箭头 107"/>
            <p:cNvSpPr>
              <a:spLocks noChangeArrowheads="1"/>
            </p:cNvSpPr>
            <p:nvPr/>
          </p:nvSpPr>
          <p:spPr bwMode="auto">
            <a:xfrm>
              <a:off x="1439798" y="2941323"/>
              <a:ext cx="862939" cy="504531"/>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6" name="下箭头 108"/>
            <p:cNvSpPr>
              <a:spLocks noChangeArrowheads="1"/>
            </p:cNvSpPr>
            <p:nvPr/>
          </p:nvSpPr>
          <p:spPr bwMode="auto">
            <a:xfrm>
              <a:off x="1439798" y="4298632"/>
              <a:ext cx="862939" cy="504532"/>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7" name="下箭头 109"/>
            <p:cNvSpPr>
              <a:spLocks noChangeArrowheads="1"/>
            </p:cNvSpPr>
            <p:nvPr/>
          </p:nvSpPr>
          <p:spPr bwMode="auto">
            <a:xfrm rot="-5400000">
              <a:off x="3939305" y="572267"/>
              <a:ext cx="652324" cy="1116354"/>
            </a:xfrm>
            <a:prstGeom prst="downArrow">
              <a:avLst>
                <a:gd name="adj1" fmla="val 50000"/>
                <a:gd name="adj2" fmla="val 50001"/>
              </a:avLst>
            </a:prstGeom>
            <a:solidFill>
              <a:srgbClr val="2A87E1"/>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grpSp>
      <p:pic>
        <p:nvPicPr>
          <p:cNvPr id="38" name="Picture 2" descr="C:\Users\Leagle\Desktop\新建文件夹\20121019134015.png"/>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6204023" y="1261839"/>
            <a:ext cx="2652713" cy="4714875"/>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pic>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Line 5"/>
          <p:cNvSpPr>
            <a:spLocks noChangeShapeType="1"/>
          </p:cNvSpPr>
          <p:nvPr/>
        </p:nvSpPr>
        <p:spPr bwMode="auto">
          <a:xfrm flipV="1">
            <a:off x="595037" y="651749"/>
            <a:ext cx="8699790" cy="1666"/>
          </a:xfrm>
          <a:prstGeom prst="line">
            <a:avLst/>
          </a:prstGeom>
          <a:noFill/>
          <a:ln w="9525">
            <a:solidFill>
              <a:schemeClr val="tx1"/>
            </a:solidFill>
            <a:round/>
            <a:headEnd/>
            <a:tailEnd/>
          </a:ln>
        </p:spPr>
        <p:txBody>
          <a:bodyPr lIns="98746" tIns="49373" rIns="98746" bIns="49373"/>
          <a:lstStyle/>
          <a:p>
            <a:endParaRPr lang="zh-CN" altLang="en-US"/>
          </a:p>
        </p:txBody>
      </p:sp>
      <p:sp>
        <p:nvSpPr>
          <p:cNvPr id="37891" name="标题 1"/>
          <p:cNvSpPr txBox="1">
            <a:spLocks/>
          </p:cNvSpPr>
          <p:nvPr/>
        </p:nvSpPr>
        <p:spPr bwMode="auto">
          <a:xfrm>
            <a:off x="504036" y="3334"/>
            <a:ext cx="9072563" cy="665084"/>
          </a:xfrm>
          <a:prstGeom prst="rect">
            <a:avLst/>
          </a:prstGeom>
          <a:noFill/>
          <a:ln w="9525">
            <a:noFill/>
            <a:miter lim="800000"/>
            <a:headEnd/>
            <a:tailEnd/>
          </a:ln>
        </p:spPr>
        <p:txBody>
          <a:bodyPr lIns="98746" tIns="49373" rIns="98746" bIns="49373" anchor="ctr"/>
          <a:lstStyle/>
          <a:p>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7" name="矩形 6"/>
          <p:cNvSpPr/>
          <p:nvPr/>
        </p:nvSpPr>
        <p:spPr>
          <a:xfrm>
            <a:off x="575819" y="648125"/>
            <a:ext cx="8903023" cy="49212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8746" tIns="49373" rIns="98746" bIns="49373">
            <a:spAutoFit/>
          </a:bodyPr>
          <a:lstStyle>
            <a:lvl1pPr marL="285750" indent="-285750"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Clr>
                <a:srgbClr val="C00000"/>
              </a:buClr>
              <a:buFont typeface="微软雅黑" pitchFamily="34" charset="-122"/>
              <a:buChar char="■"/>
              <a:defRPr/>
            </a:pPr>
            <a:r>
              <a:rPr lang="zh-CN" altLang="en-US" sz="1700" b="1" dirty="0" smtClean="0">
                <a:latin typeface="微软雅黑" panose="020B0503020204020204" pitchFamily="34" charset="-122"/>
                <a:ea typeface="微软雅黑" panose="020B0503020204020204" pitchFamily="34" charset="-122"/>
              </a:rPr>
              <a:t>步骤二、</a:t>
            </a:r>
            <a:r>
              <a:rPr lang="en-US" altLang="zh-CN" sz="1700" b="1" dirty="0" smtClean="0">
                <a:latin typeface="微软雅黑" panose="020B0503020204020204" pitchFamily="34" charset="-122"/>
                <a:ea typeface="微软雅黑" panose="020B0503020204020204" pitchFamily="34" charset="-122"/>
              </a:rPr>
              <a:t> </a:t>
            </a:r>
            <a:r>
              <a:rPr lang="zh-CN" altLang="en-US" sz="1700" b="1" dirty="0" smtClean="0">
                <a:latin typeface="微软雅黑" panose="020B0503020204020204" pitchFamily="34" charset="-122"/>
                <a:ea typeface="微软雅黑" panose="020B0503020204020204" pitchFamily="34" charset="-122"/>
              </a:rPr>
              <a:t>选择商品，本示例为机票预订</a:t>
            </a:r>
            <a:endParaRPr lang="en-US" altLang="zh-CN" sz="1700" b="1" dirty="0" smtClean="0">
              <a:latin typeface="微软雅黑" panose="020B0503020204020204" pitchFamily="34" charset="-122"/>
              <a:ea typeface="微软雅黑" panose="020B0503020204020204" pitchFamily="34" charset="-122"/>
            </a:endParaRPr>
          </a:p>
        </p:txBody>
      </p:sp>
      <p:grpSp>
        <p:nvGrpSpPr>
          <p:cNvPr id="21" name="组合 1"/>
          <p:cNvGrpSpPr>
            <a:grpSpLocks/>
          </p:cNvGrpSpPr>
          <p:nvPr/>
        </p:nvGrpSpPr>
        <p:grpSpPr bwMode="auto">
          <a:xfrm>
            <a:off x="647527" y="1381794"/>
            <a:ext cx="4105276" cy="4378896"/>
            <a:chOff x="611188" y="908050"/>
            <a:chExt cx="4356101" cy="5051951"/>
          </a:xfrm>
        </p:grpSpPr>
        <p:sp>
          <p:nvSpPr>
            <p:cNvPr id="22" name="圆角矩形 7"/>
            <p:cNvSpPr>
              <a:spLocks noChangeArrowheads="1"/>
            </p:cNvSpPr>
            <p:nvPr/>
          </p:nvSpPr>
          <p:spPr bwMode="auto">
            <a:xfrm>
              <a:off x="611188" y="908050"/>
              <a:ext cx="2806366" cy="864471"/>
            </a:xfrm>
            <a:prstGeom prst="roundRect">
              <a:avLst>
                <a:gd name="adj" fmla="val 16667"/>
              </a:avLst>
            </a:prstGeom>
            <a:solidFill>
              <a:srgbClr val="D9D9D9"/>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3" name="TextBox 22"/>
            <p:cNvSpPr txBox="1"/>
            <p:nvPr/>
          </p:nvSpPr>
          <p:spPr>
            <a:xfrm>
              <a:off x="1151910" y="1109516"/>
              <a:ext cx="1724921" cy="461539"/>
            </a:xfrm>
            <a:prstGeom prst="rect">
              <a:avLst/>
            </a:prstGeom>
            <a:noFill/>
          </p:spPr>
          <p:txBody>
            <a:bodyPr wrap="non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启动客户端</a:t>
              </a:r>
            </a:p>
          </p:txBody>
        </p:sp>
        <p:sp>
          <p:nvSpPr>
            <p:cNvPr id="24" name="圆角矩形 9"/>
            <p:cNvSpPr>
              <a:spLocks noChangeArrowheads="1"/>
            </p:cNvSpPr>
            <p:nvPr/>
          </p:nvSpPr>
          <p:spPr bwMode="auto">
            <a:xfrm>
              <a:off x="611188" y="2276185"/>
              <a:ext cx="2806366" cy="866302"/>
            </a:xfrm>
            <a:prstGeom prst="roundRect">
              <a:avLst>
                <a:gd name="adj" fmla="val 16667"/>
              </a:avLst>
            </a:prstGeom>
            <a:solidFill>
              <a:srgbClr val="2A87E1"/>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5" name="TextBox 24"/>
            <p:cNvSpPr txBox="1"/>
            <p:nvPr/>
          </p:nvSpPr>
          <p:spPr>
            <a:xfrm>
              <a:off x="1306883" y="2477651"/>
              <a:ext cx="1414974" cy="461539"/>
            </a:xfrm>
            <a:prstGeom prst="rect">
              <a:avLst/>
            </a:prstGeom>
            <a:noFill/>
          </p:spPr>
          <p:txBody>
            <a:bodyPr wrap="non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机票预订</a:t>
              </a:r>
            </a:p>
          </p:txBody>
        </p:sp>
        <p:sp>
          <p:nvSpPr>
            <p:cNvPr id="26" name="圆角矩形 11"/>
            <p:cNvSpPr>
              <a:spLocks noChangeArrowheads="1"/>
            </p:cNvSpPr>
            <p:nvPr/>
          </p:nvSpPr>
          <p:spPr bwMode="auto">
            <a:xfrm>
              <a:off x="611188" y="3644319"/>
              <a:ext cx="2806366" cy="864471"/>
            </a:xfrm>
            <a:prstGeom prst="roundRect">
              <a:avLst>
                <a:gd name="adj" fmla="val 16667"/>
              </a:avLst>
            </a:prstGeom>
            <a:noFill/>
            <a:ln w="9525" algn="ctr">
              <a:solidFill>
                <a:srgbClr val="BFBFBF"/>
              </a:solidFill>
              <a:round/>
              <a:headEnd/>
              <a:tailEnd/>
            </a:ln>
            <a:extLst>
              <a:ext uri="{909E8E84-426E-40dd-AFC4-6F175D3DCCD1}">
                <a14:hiddenFill xmlns="" xmlns:a14="http://schemas.microsoft.com/office/drawing/2010/main">
                  <a:solidFill>
                    <a:srgbClr val="FFFFFF"/>
                  </a:solidFill>
                </a14:hiddenFill>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7" name="TextBox 12"/>
            <p:cNvSpPr txBox="1">
              <a:spLocks noChangeArrowheads="1"/>
            </p:cNvSpPr>
            <p:nvPr/>
          </p:nvSpPr>
          <p:spPr bwMode="auto">
            <a:xfrm>
              <a:off x="1306513" y="3846513"/>
              <a:ext cx="1416050"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Franklin Gothic Medium" pitchFamily="34" charset="0"/>
                  <a:ea typeface="宋体" pitchFamily="2" charset="-122"/>
                </a:defRPr>
              </a:lvl1pPr>
              <a:lvl2pPr marL="742950" indent="-285750" eaLnBrk="0" hangingPunct="0">
                <a:defRPr>
                  <a:solidFill>
                    <a:schemeClr val="tx1"/>
                  </a:solidFill>
                  <a:latin typeface="Franklin Gothic Medium" pitchFamily="34" charset="0"/>
                  <a:ea typeface="宋体" pitchFamily="2" charset="-122"/>
                </a:defRPr>
              </a:lvl2pPr>
              <a:lvl3pPr marL="1143000" indent="-228600" eaLnBrk="0" hangingPunct="0">
                <a:defRPr>
                  <a:solidFill>
                    <a:schemeClr val="tx1"/>
                  </a:solidFill>
                  <a:latin typeface="Franklin Gothic Medium" pitchFamily="34" charset="0"/>
                  <a:ea typeface="宋体" pitchFamily="2" charset="-122"/>
                </a:defRPr>
              </a:lvl3pPr>
              <a:lvl4pPr marL="1600200" indent="-228600" eaLnBrk="0" hangingPunct="0">
                <a:defRPr>
                  <a:solidFill>
                    <a:schemeClr val="tx1"/>
                  </a:solidFill>
                  <a:latin typeface="Franklin Gothic Medium" pitchFamily="34" charset="0"/>
                  <a:ea typeface="宋体" pitchFamily="2" charset="-122"/>
                </a:defRPr>
              </a:lvl4pPr>
              <a:lvl5pPr marL="2057400" indent="-228600" eaLnBrk="0" hangingPunct="0">
                <a:defRPr>
                  <a:solidFill>
                    <a:schemeClr val="tx1"/>
                  </a:solidFill>
                  <a:latin typeface="Franklin Gothic Medium" pitchFamily="34" charset="0"/>
                  <a:ea typeface="宋体" pitchFamily="2" charset="-122"/>
                </a:defRPr>
              </a:lvl5pPr>
              <a:lvl6pPr marL="2514600" indent="-228600" eaLnBrk="0" fontAlgn="base" hangingPunct="0">
                <a:spcBef>
                  <a:spcPct val="0"/>
                </a:spcBef>
                <a:spcAft>
                  <a:spcPct val="0"/>
                </a:spcAft>
                <a:defRPr>
                  <a:solidFill>
                    <a:schemeClr val="tx1"/>
                  </a:solidFill>
                  <a:latin typeface="Franklin Gothic Medium" pitchFamily="34" charset="0"/>
                  <a:ea typeface="宋体" pitchFamily="2" charset="-122"/>
                </a:defRPr>
              </a:lvl6pPr>
              <a:lvl7pPr marL="2971800" indent="-228600" eaLnBrk="0" fontAlgn="base" hangingPunct="0">
                <a:spcBef>
                  <a:spcPct val="0"/>
                </a:spcBef>
                <a:spcAft>
                  <a:spcPct val="0"/>
                </a:spcAft>
                <a:defRPr>
                  <a:solidFill>
                    <a:schemeClr val="tx1"/>
                  </a:solidFill>
                  <a:latin typeface="Franklin Gothic Medium" pitchFamily="34" charset="0"/>
                  <a:ea typeface="宋体" pitchFamily="2" charset="-122"/>
                </a:defRPr>
              </a:lvl7pPr>
              <a:lvl8pPr marL="3429000" indent="-228600" eaLnBrk="0" fontAlgn="base" hangingPunct="0">
                <a:spcBef>
                  <a:spcPct val="0"/>
                </a:spcBef>
                <a:spcAft>
                  <a:spcPct val="0"/>
                </a:spcAft>
                <a:defRPr>
                  <a:solidFill>
                    <a:schemeClr val="tx1"/>
                  </a:solidFill>
                  <a:latin typeface="Franklin Gothic Medium" pitchFamily="34" charset="0"/>
                  <a:ea typeface="宋体" pitchFamily="2" charset="-122"/>
                </a:defRPr>
              </a:lvl8pPr>
              <a:lvl9pPr marL="3886200" indent="-228600" eaLnBrk="0" fontAlgn="base" hangingPunct="0">
                <a:spcBef>
                  <a:spcPct val="0"/>
                </a:spcBef>
                <a:spcAft>
                  <a:spcPct val="0"/>
                </a:spcAft>
                <a:defRPr>
                  <a:solidFill>
                    <a:schemeClr val="tx1"/>
                  </a:solidFill>
                  <a:latin typeface="Franklin Gothic Medium" pitchFamily="34" charset="0"/>
                  <a:ea typeface="宋体" pitchFamily="2" charset="-122"/>
                </a:defRPr>
              </a:lvl9pPr>
            </a:lstStyle>
            <a:p>
              <a:pPr algn="ctr" eaLnBrk="1" hangingPunct="1"/>
              <a:r>
                <a:rPr lang="zh-CN" altLang="en-US" sz="2400">
                  <a:latin typeface="微软雅黑" pitchFamily="34" charset="-122"/>
                  <a:ea typeface="微软雅黑" pitchFamily="34" charset="-122"/>
                </a:rPr>
                <a:t>生成订单</a:t>
              </a:r>
            </a:p>
          </p:txBody>
        </p:sp>
        <p:sp>
          <p:nvSpPr>
            <p:cNvPr id="28" name="圆角矩形 13"/>
            <p:cNvSpPr>
              <a:spLocks noChangeArrowheads="1"/>
            </p:cNvSpPr>
            <p:nvPr/>
          </p:nvSpPr>
          <p:spPr bwMode="auto">
            <a:xfrm>
              <a:off x="611188" y="5012454"/>
              <a:ext cx="2806366" cy="864471"/>
            </a:xfrm>
            <a:prstGeom prst="roundRect">
              <a:avLst>
                <a:gd name="adj" fmla="val 16667"/>
              </a:avLst>
            </a:prstGeom>
            <a:noFill/>
            <a:ln w="9525" algn="ctr">
              <a:solidFill>
                <a:srgbClr val="BFBFBF"/>
              </a:solidFill>
              <a:round/>
              <a:headEnd/>
              <a:tailEnd/>
            </a:ln>
            <a:extLst>
              <a:ext uri="{909E8E84-426E-40dd-AFC4-6F175D3DCCD1}">
                <a14:hiddenFill xmlns="" xmlns:a14="http://schemas.microsoft.com/office/drawing/2010/main">
                  <a:solidFill>
                    <a:srgbClr val="FFFFFF"/>
                  </a:solidFill>
                </a14:hiddenFill>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9" name="TextBox 14"/>
            <p:cNvSpPr txBox="1">
              <a:spLocks noChangeArrowheads="1"/>
            </p:cNvSpPr>
            <p:nvPr/>
          </p:nvSpPr>
          <p:spPr bwMode="auto">
            <a:xfrm>
              <a:off x="611503" y="5001276"/>
              <a:ext cx="2827080" cy="958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Franklin Gothic Medium" pitchFamily="34" charset="0"/>
                  <a:ea typeface="宋体" pitchFamily="2" charset="-122"/>
                </a:defRPr>
              </a:lvl1pPr>
              <a:lvl2pPr marL="742950" indent="-285750" eaLnBrk="0" hangingPunct="0">
                <a:defRPr>
                  <a:solidFill>
                    <a:schemeClr val="tx1"/>
                  </a:solidFill>
                  <a:latin typeface="Franklin Gothic Medium" pitchFamily="34" charset="0"/>
                  <a:ea typeface="宋体" pitchFamily="2" charset="-122"/>
                </a:defRPr>
              </a:lvl2pPr>
              <a:lvl3pPr marL="1143000" indent="-228600" eaLnBrk="0" hangingPunct="0">
                <a:defRPr>
                  <a:solidFill>
                    <a:schemeClr val="tx1"/>
                  </a:solidFill>
                  <a:latin typeface="Franklin Gothic Medium" pitchFamily="34" charset="0"/>
                  <a:ea typeface="宋体" pitchFamily="2" charset="-122"/>
                </a:defRPr>
              </a:lvl3pPr>
              <a:lvl4pPr marL="1600200" indent="-228600" eaLnBrk="0" hangingPunct="0">
                <a:defRPr>
                  <a:solidFill>
                    <a:schemeClr val="tx1"/>
                  </a:solidFill>
                  <a:latin typeface="Franklin Gothic Medium" pitchFamily="34" charset="0"/>
                  <a:ea typeface="宋体" pitchFamily="2" charset="-122"/>
                </a:defRPr>
              </a:lvl4pPr>
              <a:lvl5pPr marL="2057400" indent="-228600" eaLnBrk="0" hangingPunct="0">
                <a:defRPr>
                  <a:solidFill>
                    <a:schemeClr val="tx1"/>
                  </a:solidFill>
                  <a:latin typeface="Franklin Gothic Medium" pitchFamily="34" charset="0"/>
                  <a:ea typeface="宋体" pitchFamily="2" charset="-122"/>
                </a:defRPr>
              </a:lvl5pPr>
              <a:lvl6pPr marL="2514600" indent="-228600" eaLnBrk="0" fontAlgn="base" hangingPunct="0">
                <a:spcBef>
                  <a:spcPct val="0"/>
                </a:spcBef>
                <a:spcAft>
                  <a:spcPct val="0"/>
                </a:spcAft>
                <a:defRPr>
                  <a:solidFill>
                    <a:schemeClr val="tx1"/>
                  </a:solidFill>
                  <a:latin typeface="Franklin Gothic Medium" pitchFamily="34" charset="0"/>
                  <a:ea typeface="宋体" pitchFamily="2" charset="-122"/>
                </a:defRPr>
              </a:lvl6pPr>
              <a:lvl7pPr marL="2971800" indent="-228600" eaLnBrk="0" fontAlgn="base" hangingPunct="0">
                <a:spcBef>
                  <a:spcPct val="0"/>
                </a:spcBef>
                <a:spcAft>
                  <a:spcPct val="0"/>
                </a:spcAft>
                <a:defRPr>
                  <a:solidFill>
                    <a:schemeClr val="tx1"/>
                  </a:solidFill>
                  <a:latin typeface="Franklin Gothic Medium" pitchFamily="34" charset="0"/>
                  <a:ea typeface="宋体" pitchFamily="2" charset="-122"/>
                </a:defRPr>
              </a:lvl7pPr>
              <a:lvl8pPr marL="3429000" indent="-228600" eaLnBrk="0" fontAlgn="base" hangingPunct="0">
                <a:spcBef>
                  <a:spcPct val="0"/>
                </a:spcBef>
                <a:spcAft>
                  <a:spcPct val="0"/>
                </a:spcAft>
                <a:defRPr>
                  <a:solidFill>
                    <a:schemeClr val="tx1"/>
                  </a:solidFill>
                  <a:latin typeface="Franklin Gothic Medium" pitchFamily="34" charset="0"/>
                  <a:ea typeface="宋体" pitchFamily="2" charset="-122"/>
                </a:defRPr>
              </a:lvl8pPr>
              <a:lvl9pPr marL="3886200" indent="-228600" eaLnBrk="0" fontAlgn="base" hangingPunct="0">
                <a:spcBef>
                  <a:spcPct val="0"/>
                </a:spcBef>
                <a:spcAft>
                  <a:spcPct val="0"/>
                </a:spcAft>
                <a:defRPr>
                  <a:solidFill>
                    <a:schemeClr val="tx1"/>
                  </a:solidFill>
                  <a:latin typeface="Franklin Gothic Medium" pitchFamily="34" charset="0"/>
                  <a:ea typeface="宋体" pitchFamily="2" charset="-122"/>
                </a:defRPr>
              </a:lvl9pPr>
            </a:lstStyle>
            <a:p>
              <a:pPr algn="ctr" eaLnBrk="1" hangingPunct="1"/>
              <a:r>
                <a:rPr lang="zh-CN" altLang="en-US" sz="2400" dirty="0">
                  <a:latin typeface="微软雅黑" pitchFamily="34" charset="-122"/>
                  <a:ea typeface="微软雅黑" pitchFamily="34" charset="-122"/>
                </a:rPr>
                <a:t>使用银</a:t>
              </a:r>
              <a:r>
                <a:rPr lang="zh-CN" altLang="en-US" sz="2400" dirty="0" smtClean="0">
                  <a:latin typeface="微软雅黑" pitchFamily="34" charset="-122"/>
                  <a:ea typeface="微软雅黑" pitchFamily="34" charset="-122"/>
                </a:rPr>
                <a:t>联手机网页支付</a:t>
              </a:r>
              <a:endParaRPr lang="zh-CN" altLang="en-US" sz="2400" dirty="0">
                <a:latin typeface="微软雅黑" pitchFamily="34" charset="-122"/>
                <a:ea typeface="微软雅黑" pitchFamily="34" charset="-122"/>
              </a:endParaRPr>
            </a:p>
          </p:txBody>
        </p:sp>
        <p:sp>
          <p:nvSpPr>
            <p:cNvPr id="30" name="下箭头 15"/>
            <p:cNvSpPr>
              <a:spLocks noChangeArrowheads="1"/>
            </p:cNvSpPr>
            <p:nvPr/>
          </p:nvSpPr>
          <p:spPr bwMode="auto">
            <a:xfrm>
              <a:off x="1583140" y="1779847"/>
              <a:ext cx="862461" cy="503665"/>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1" name="下箭头 16"/>
            <p:cNvSpPr>
              <a:spLocks noChangeArrowheads="1"/>
            </p:cNvSpPr>
            <p:nvPr/>
          </p:nvSpPr>
          <p:spPr bwMode="auto">
            <a:xfrm>
              <a:off x="1583140" y="3153476"/>
              <a:ext cx="862461" cy="501833"/>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2" name="下箭头 17"/>
            <p:cNvSpPr>
              <a:spLocks noChangeArrowheads="1"/>
            </p:cNvSpPr>
            <p:nvPr/>
          </p:nvSpPr>
          <p:spPr bwMode="auto">
            <a:xfrm>
              <a:off x="1583140" y="4510622"/>
              <a:ext cx="862461" cy="501833"/>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3" name="下箭头 18"/>
            <p:cNvSpPr>
              <a:spLocks noChangeArrowheads="1"/>
            </p:cNvSpPr>
            <p:nvPr/>
          </p:nvSpPr>
          <p:spPr bwMode="auto">
            <a:xfrm rot="-5400000">
              <a:off x="4082871" y="2150010"/>
              <a:ext cx="652016" cy="1116820"/>
            </a:xfrm>
            <a:prstGeom prst="downArrow">
              <a:avLst>
                <a:gd name="adj1" fmla="val 50000"/>
                <a:gd name="adj2" fmla="val 49998"/>
              </a:avLst>
            </a:prstGeom>
            <a:solidFill>
              <a:srgbClr val="2A87E1"/>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grpSp>
      <p:pic>
        <p:nvPicPr>
          <p:cNvPr id="34" name="Picture 2" descr="C:\Users\Leagle\Desktop\新建文件夹\20121019134243.pn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5849763" y="1327943"/>
            <a:ext cx="2574925" cy="4576763"/>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pic>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Line 5"/>
          <p:cNvSpPr>
            <a:spLocks noChangeShapeType="1"/>
          </p:cNvSpPr>
          <p:nvPr/>
        </p:nvSpPr>
        <p:spPr bwMode="auto">
          <a:xfrm flipV="1">
            <a:off x="595037" y="651749"/>
            <a:ext cx="8699790" cy="1666"/>
          </a:xfrm>
          <a:prstGeom prst="line">
            <a:avLst/>
          </a:prstGeom>
          <a:noFill/>
          <a:ln w="9525">
            <a:solidFill>
              <a:schemeClr val="tx1"/>
            </a:solidFill>
            <a:round/>
            <a:headEnd/>
            <a:tailEnd/>
          </a:ln>
        </p:spPr>
        <p:txBody>
          <a:bodyPr lIns="98746" tIns="49373" rIns="98746" bIns="49373"/>
          <a:lstStyle/>
          <a:p>
            <a:endParaRPr lang="zh-CN" altLang="en-US"/>
          </a:p>
        </p:txBody>
      </p:sp>
      <p:sp>
        <p:nvSpPr>
          <p:cNvPr id="38916" name="标题 1"/>
          <p:cNvSpPr txBox="1">
            <a:spLocks/>
          </p:cNvSpPr>
          <p:nvPr/>
        </p:nvSpPr>
        <p:spPr bwMode="auto">
          <a:xfrm>
            <a:off x="504036" y="3334"/>
            <a:ext cx="9072563" cy="665084"/>
          </a:xfrm>
          <a:prstGeom prst="rect">
            <a:avLst/>
          </a:prstGeom>
          <a:noFill/>
          <a:ln w="9525">
            <a:noFill/>
            <a:miter lim="800000"/>
            <a:headEnd/>
            <a:tailEnd/>
          </a:ln>
        </p:spPr>
        <p:txBody>
          <a:bodyPr lIns="98746" tIns="49373" rIns="98746" bIns="49373" anchor="ctr"/>
          <a:lstStyle/>
          <a:p>
            <a:r>
              <a:rPr lang="zh-CN" altLang="en-US" sz="2800" b="1" dirty="0" smtClean="0">
                <a:solidFill>
                  <a:srgbClr val="C00000"/>
                </a:solidFill>
                <a:latin typeface="微软雅黑" pitchFamily="34" charset="-122"/>
                <a:ea typeface="微软雅黑" pitchFamily="34" charset="-122"/>
              </a:rPr>
              <a:t>手机网页支付（</a:t>
            </a:r>
            <a:r>
              <a:rPr lang="en-US" altLang="zh-CN" sz="2800" b="1" dirty="0" smtClean="0">
                <a:solidFill>
                  <a:srgbClr val="C00000"/>
                </a:solidFill>
                <a:latin typeface="微软雅黑" pitchFamily="34" charset="-122"/>
                <a:ea typeface="微软雅黑" pitchFamily="34" charset="-122"/>
              </a:rPr>
              <a:t>WAP</a:t>
            </a:r>
            <a:r>
              <a:rPr lang="zh-CN" altLang="en-US" sz="2800" b="1" dirty="0" smtClean="0">
                <a:solidFill>
                  <a:srgbClr val="C00000"/>
                </a:solidFill>
                <a:latin typeface="微软雅黑" pitchFamily="34" charset="-122"/>
                <a:ea typeface="微软雅黑" pitchFamily="34" charset="-122"/>
              </a:rPr>
              <a:t>支付）</a:t>
            </a:r>
            <a:r>
              <a:rPr lang="en-US" altLang="zh-CN" sz="2800" b="1" dirty="0" smtClean="0">
                <a:solidFill>
                  <a:srgbClr val="C00000"/>
                </a:solidFill>
                <a:latin typeface="微软雅黑" pitchFamily="34" charset="-122"/>
                <a:ea typeface="微软雅黑" pitchFamily="34" charset="-122"/>
              </a:rPr>
              <a:t>-</a:t>
            </a:r>
            <a:r>
              <a:rPr lang="zh-CN" altLang="en-US" sz="2800" b="1" dirty="0" smtClean="0">
                <a:solidFill>
                  <a:srgbClr val="C00000"/>
                </a:solidFill>
                <a:latin typeface="微软雅黑" pitchFamily="34" charset="-122"/>
                <a:ea typeface="微软雅黑" pitchFamily="34" charset="-122"/>
              </a:rPr>
              <a:t>示例</a:t>
            </a:r>
            <a:endParaRPr lang="zh-CN" altLang="en-US" sz="2800" b="1" dirty="0">
              <a:solidFill>
                <a:srgbClr val="C00000"/>
              </a:solidFill>
              <a:latin typeface="微软雅黑" pitchFamily="34" charset="-122"/>
              <a:ea typeface="微软雅黑" pitchFamily="34" charset="-122"/>
            </a:endParaRPr>
          </a:p>
        </p:txBody>
      </p:sp>
      <p:sp>
        <p:nvSpPr>
          <p:cNvPr id="7" name="矩形 6"/>
          <p:cNvSpPr/>
          <p:nvPr/>
        </p:nvSpPr>
        <p:spPr>
          <a:xfrm>
            <a:off x="575819" y="648125"/>
            <a:ext cx="8903023" cy="49212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lIns="98746" tIns="49373" rIns="98746" bIns="49373">
            <a:spAutoFit/>
          </a:bodyPr>
          <a:lstStyle>
            <a:lvl1pPr marL="285750" indent="-285750"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Clr>
                <a:srgbClr val="C00000"/>
              </a:buClr>
              <a:buFont typeface="微软雅黑" pitchFamily="34" charset="-122"/>
              <a:buChar char="■"/>
              <a:defRPr/>
            </a:pPr>
            <a:r>
              <a:rPr lang="zh-CN" altLang="en-US" sz="1700" b="1" dirty="0" smtClean="0">
                <a:latin typeface="微软雅黑" panose="020B0503020204020204" pitchFamily="34" charset="-122"/>
                <a:ea typeface="微软雅黑" panose="020B0503020204020204" pitchFamily="34" charset="-122"/>
              </a:rPr>
              <a:t>步骤三、</a:t>
            </a:r>
            <a:r>
              <a:rPr lang="en-US" altLang="zh-CN" sz="1700" b="1" dirty="0" smtClean="0">
                <a:latin typeface="微软雅黑" panose="020B0503020204020204" pitchFamily="34" charset="-122"/>
                <a:ea typeface="微软雅黑" panose="020B0503020204020204" pitchFamily="34" charset="-122"/>
              </a:rPr>
              <a:t> </a:t>
            </a:r>
            <a:r>
              <a:rPr lang="zh-CN" altLang="en-US" sz="1700" b="1" dirty="0" smtClean="0">
                <a:latin typeface="微软雅黑" panose="020B0503020204020204" pitchFamily="34" charset="-122"/>
                <a:ea typeface="微软雅黑" panose="020B0503020204020204" pitchFamily="34" charset="-122"/>
              </a:rPr>
              <a:t>在商户客户端生成订单</a:t>
            </a:r>
            <a:endParaRPr lang="en-US" altLang="zh-CN" sz="1700" b="1" dirty="0" smtClean="0">
              <a:latin typeface="微软雅黑" panose="020B0503020204020204" pitchFamily="34" charset="-122"/>
              <a:ea typeface="微软雅黑" panose="020B0503020204020204" pitchFamily="34" charset="-122"/>
            </a:endParaRPr>
          </a:p>
        </p:txBody>
      </p:sp>
      <p:grpSp>
        <p:nvGrpSpPr>
          <p:cNvPr id="21" name="组合 1"/>
          <p:cNvGrpSpPr>
            <a:grpSpLocks/>
          </p:cNvGrpSpPr>
          <p:nvPr/>
        </p:nvGrpSpPr>
        <p:grpSpPr bwMode="auto">
          <a:xfrm>
            <a:off x="769441" y="1507207"/>
            <a:ext cx="3797300" cy="4253483"/>
            <a:chOff x="611188" y="908050"/>
            <a:chExt cx="4356100" cy="5054442"/>
          </a:xfrm>
        </p:grpSpPr>
        <p:sp>
          <p:nvSpPr>
            <p:cNvPr id="22" name="圆角矩形 7"/>
            <p:cNvSpPr>
              <a:spLocks noChangeArrowheads="1"/>
            </p:cNvSpPr>
            <p:nvPr/>
          </p:nvSpPr>
          <p:spPr bwMode="auto">
            <a:xfrm>
              <a:off x="611188" y="908050"/>
              <a:ext cx="2806333" cy="865874"/>
            </a:xfrm>
            <a:prstGeom prst="roundRect">
              <a:avLst>
                <a:gd name="adj" fmla="val 16667"/>
              </a:avLst>
            </a:prstGeom>
            <a:solidFill>
              <a:srgbClr val="D9D9D9"/>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3" name="TextBox 22"/>
            <p:cNvSpPr txBox="1"/>
            <p:nvPr/>
          </p:nvSpPr>
          <p:spPr>
            <a:xfrm>
              <a:off x="1152058" y="1109898"/>
              <a:ext cx="1724594" cy="462178"/>
            </a:xfrm>
            <a:prstGeom prst="rect">
              <a:avLst/>
            </a:prstGeom>
            <a:noFill/>
          </p:spPr>
          <p:txBody>
            <a:bodyPr wrap="non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启动客户端</a:t>
              </a:r>
            </a:p>
          </p:txBody>
        </p:sp>
        <p:sp>
          <p:nvSpPr>
            <p:cNvPr id="24" name="圆角矩形 9"/>
            <p:cNvSpPr>
              <a:spLocks noChangeArrowheads="1"/>
            </p:cNvSpPr>
            <p:nvPr/>
          </p:nvSpPr>
          <p:spPr bwMode="auto">
            <a:xfrm>
              <a:off x="611188" y="2275716"/>
              <a:ext cx="2806333" cy="865875"/>
            </a:xfrm>
            <a:prstGeom prst="roundRect">
              <a:avLst>
                <a:gd name="adj" fmla="val 16667"/>
              </a:avLst>
            </a:prstGeom>
            <a:solidFill>
              <a:srgbClr val="D9D9D9"/>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5" name="TextBox 24"/>
            <p:cNvSpPr txBox="1"/>
            <p:nvPr/>
          </p:nvSpPr>
          <p:spPr>
            <a:xfrm>
              <a:off x="1306853" y="2477566"/>
              <a:ext cx="1415003" cy="462176"/>
            </a:xfrm>
            <a:prstGeom prst="rect">
              <a:avLst/>
            </a:prstGeom>
            <a:noFill/>
          </p:spPr>
          <p:txBody>
            <a:bodyPr wrap="non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机票预订</a:t>
              </a:r>
            </a:p>
          </p:txBody>
        </p:sp>
        <p:sp>
          <p:nvSpPr>
            <p:cNvPr id="26" name="圆角矩形 11"/>
            <p:cNvSpPr>
              <a:spLocks noChangeArrowheads="1"/>
            </p:cNvSpPr>
            <p:nvPr/>
          </p:nvSpPr>
          <p:spPr bwMode="auto">
            <a:xfrm>
              <a:off x="611188" y="3645269"/>
              <a:ext cx="2806333" cy="863988"/>
            </a:xfrm>
            <a:prstGeom prst="roundRect">
              <a:avLst>
                <a:gd name="adj" fmla="val 16667"/>
              </a:avLst>
            </a:prstGeom>
            <a:solidFill>
              <a:srgbClr val="2A87E1"/>
            </a:solidFill>
            <a:ln w="9525" algn="ctr">
              <a:solidFill>
                <a:srgbClr val="BFBFBF"/>
              </a:solidFill>
              <a:round/>
              <a:headEnd/>
              <a:tailEnd/>
            </a:ln>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7" name="TextBox 26"/>
            <p:cNvSpPr txBox="1"/>
            <p:nvPr/>
          </p:nvSpPr>
          <p:spPr>
            <a:xfrm>
              <a:off x="1306853" y="3847119"/>
              <a:ext cx="1415003" cy="462176"/>
            </a:xfrm>
            <a:prstGeom prst="rect">
              <a:avLst/>
            </a:prstGeom>
            <a:noFill/>
          </p:spPr>
          <p:txBody>
            <a:bodyPr wrap="none">
              <a:spAutoFit/>
            </a:bodyPr>
            <a:lstStyle/>
            <a:p>
              <a:pPr algn="ctr" fontAlgn="auto">
                <a:spcBef>
                  <a:spcPts val="0"/>
                </a:spcBef>
                <a:spcAft>
                  <a:spcPts val="0"/>
                </a:spcAft>
                <a:defRPr/>
              </a:pPr>
              <a:r>
                <a:rPr lang="zh-CN" altLang="en-US" sz="2400" b="1" kern="0" dirty="0">
                  <a:solidFill>
                    <a:srgbClr val="FFFFFF">
                      <a:lumMod val="95000"/>
                    </a:srgbClr>
                  </a:solidFill>
                  <a:latin typeface="微软雅黑" pitchFamily="34" charset="-122"/>
                  <a:ea typeface="微软雅黑" pitchFamily="34" charset="-122"/>
                </a:rPr>
                <a:t>生成订单</a:t>
              </a:r>
            </a:p>
          </p:txBody>
        </p:sp>
        <p:sp>
          <p:nvSpPr>
            <p:cNvPr id="28" name="圆角矩形 13"/>
            <p:cNvSpPr>
              <a:spLocks noChangeArrowheads="1"/>
            </p:cNvSpPr>
            <p:nvPr/>
          </p:nvSpPr>
          <p:spPr bwMode="auto">
            <a:xfrm>
              <a:off x="611188" y="5012937"/>
              <a:ext cx="2806333" cy="863988"/>
            </a:xfrm>
            <a:prstGeom prst="roundRect">
              <a:avLst>
                <a:gd name="adj" fmla="val 16667"/>
              </a:avLst>
            </a:prstGeom>
            <a:noFill/>
            <a:ln w="9525" algn="ctr">
              <a:solidFill>
                <a:srgbClr val="BFBFBF"/>
              </a:solidFill>
              <a:round/>
              <a:headEnd/>
              <a:tailEnd/>
            </a:ln>
            <a:extLst>
              <a:ext uri="{909E8E84-426E-40dd-AFC4-6F175D3DCCD1}">
                <a14:hiddenFill xmlns="" xmlns:a14="http://schemas.microsoft.com/office/drawing/2010/main">
                  <a:solidFill>
                    <a:srgbClr val="FFFFFF"/>
                  </a:solidFill>
                </a14:hiddenFill>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29" name="TextBox 24"/>
            <p:cNvSpPr txBox="1">
              <a:spLocks noChangeArrowheads="1"/>
            </p:cNvSpPr>
            <p:nvPr/>
          </p:nvSpPr>
          <p:spPr bwMode="auto">
            <a:xfrm>
              <a:off x="636883" y="4975013"/>
              <a:ext cx="2808553" cy="98747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Franklin Gothic Medium" pitchFamily="34" charset="0"/>
                  <a:ea typeface="宋体" pitchFamily="2" charset="-122"/>
                </a:defRPr>
              </a:lvl1pPr>
              <a:lvl2pPr marL="742950" indent="-285750" eaLnBrk="0" hangingPunct="0">
                <a:defRPr>
                  <a:solidFill>
                    <a:schemeClr val="tx1"/>
                  </a:solidFill>
                  <a:latin typeface="Franklin Gothic Medium" pitchFamily="34" charset="0"/>
                  <a:ea typeface="宋体" pitchFamily="2" charset="-122"/>
                </a:defRPr>
              </a:lvl2pPr>
              <a:lvl3pPr marL="1143000" indent="-228600" eaLnBrk="0" hangingPunct="0">
                <a:defRPr>
                  <a:solidFill>
                    <a:schemeClr val="tx1"/>
                  </a:solidFill>
                  <a:latin typeface="Franklin Gothic Medium" pitchFamily="34" charset="0"/>
                  <a:ea typeface="宋体" pitchFamily="2" charset="-122"/>
                </a:defRPr>
              </a:lvl3pPr>
              <a:lvl4pPr marL="1600200" indent="-228600" eaLnBrk="0" hangingPunct="0">
                <a:defRPr>
                  <a:solidFill>
                    <a:schemeClr val="tx1"/>
                  </a:solidFill>
                  <a:latin typeface="Franklin Gothic Medium" pitchFamily="34" charset="0"/>
                  <a:ea typeface="宋体" pitchFamily="2" charset="-122"/>
                </a:defRPr>
              </a:lvl4pPr>
              <a:lvl5pPr marL="2057400" indent="-228600" eaLnBrk="0" hangingPunct="0">
                <a:defRPr>
                  <a:solidFill>
                    <a:schemeClr val="tx1"/>
                  </a:solidFill>
                  <a:latin typeface="Franklin Gothic Medium" pitchFamily="34" charset="0"/>
                  <a:ea typeface="宋体" pitchFamily="2" charset="-122"/>
                </a:defRPr>
              </a:lvl5pPr>
              <a:lvl6pPr marL="2514600" indent="-228600" eaLnBrk="0" fontAlgn="base" hangingPunct="0">
                <a:spcBef>
                  <a:spcPct val="0"/>
                </a:spcBef>
                <a:spcAft>
                  <a:spcPct val="0"/>
                </a:spcAft>
                <a:defRPr>
                  <a:solidFill>
                    <a:schemeClr val="tx1"/>
                  </a:solidFill>
                  <a:latin typeface="Franklin Gothic Medium" pitchFamily="34" charset="0"/>
                  <a:ea typeface="宋体" pitchFamily="2" charset="-122"/>
                </a:defRPr>
              </a:lvl6pPr>
              <a:lvl7pPr marL="2971800" indent="-228600" eaLnBrk="0" fontAlgn="base" hangingPunct="0">
                <a:spcBef>
                  <a:spcPct val="0"/>
                </a:spcBef>
                <a:spcAft>
                  <a:spcPct val="0"/>
                </a:spcAft>
                <a:defRPr>
                  <a:solidFill>
                    <a:schemeClr val="tx1"/>
                  </a:solidFill>
                  <a:latin typeface="Franklin Gothic Medium" pitchFamily="34" charset="0"/>
                  <a:ea typeface="宋体" pitchFamily="2" charset="-122"/>
                </a:defRPr>
              </a:lvl7pPr>
              <a:lvl8pPr marL="3429000" indent="-228600" eaLnBrk="0" fontAlgn="base" hangingPunct="0">
                <a:spcBef>
                  <a:spcPct val="0"/>
                </a:spcBef>
                <a:spcAft>
                  <a:spcPct val="0"/>
                </a:spcAft>
                <a:defRPr>
                  <a:solidFill>
                    <a:schemeClr val="tx1"/>
                  </a:solidFill>
                  <a:latin typeface="Franklin Gothic Medium" pitchFamily="34" charset="0"/>
                  <a:ea typeface="宋体" pitchFamily="2" charset="-122"/>
                </a:defRPr>
              </a:lvl8pPr>
              <a:lvl9pPr marL="3886200" indent="-228600" eaLnBrk="0" fontAlgn="base" hangingPunct="0">
                <a:spcBef>
                  <a:spcPct val="0"/>
                </a:spcBef>
                <a:spcAft>
                  <a:spcPct val="0"/>
                </a:spcAft>
                <a:defRPr>
                  <a:solidFill>
                    <a:schemeClr val="tx1"/>
                  </a:solidFill>
                  <a:latin typeface="Franklin Gothic Medium" pitchFamily="34" charset="0"/>
                  <a:ea typeface="宋体" pitchFamily="2" charset="-122"/>
                </a:defRPr>
              </a:lvl9pPr>
            </a:lstStyle>
            <a:p>
              <a:pPr algn="ctr" eaLnBrk="1" hangingPunct="1"/>
              <a:r>
                <a:rPr lang="zh-CN" altLang="en-US" sz="2400" dirty="0">
                  <a:latin typeface="微软雅黑" pitchFamily="34" charset="-122"/>
                  <a:ea typeface="微软雅黑" pitchFamily="34" charset="-122"/>
                </a:rPr>
                <a:t>使用银</a:t>
              </a:r>
              <a:r>
                <a:rPr lang="zh-CN" altLang="en-US" sz="2400" dirty="0" smtClean="0">
                  <a:latin typeface="微软雅黑" pitchFamily="34" charset="-122"/>
                  <a:ea typeface="微软雅黑" pitchFamily="34" charset="-122"/>
                </a:rPr>
                <a:t>联手机网页支付</a:t>
              </a:r>
              <a:endParaRPr lang="zh-CN" altLang="en-US" sz="2400" dirty="0">
                <a:latin typeface="微软雅黑" pitchFamily="34" charset="-122"/>
                <a:ea typeface="微软雅黑" pitchFamily="34" charset="-122"/>
              </a:endParaRPr>
            </a:p>
          </p:txBody>
        </p:sp>
        <p:sp>
          <p:nvSpPr>
            <p:cNvPr id="30" name="下箭头 15"/>
            <p:cNvSpPr>
              <a:spLocks noChangeArrowheads="1"/>
            </p:cNvSpPr>
            <p:nvPr/>
          </p:nvSpPr>
          <p:spPr bwMode="auto">
            <a:xfrm>
              <a:off x="1581840" y="1779584"/>
              <a:ext cx="865029" cy="503678"/>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1" name="下箭头 16"/>
            <p:cNvSpPr>
              <a:spLocks noChangeArrowheads="1"/>
            </p:cNvSpPr>
            <p:nvPr/>
          </p:nvSpPr>
          <p:spPr bwMode="auto">
            <a:xfrm>
              <a:off x="1581840" y="3152910"/>
              <a:ext cx="865029" cy="503678"/>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2" name="下箭头 17"/>
            <p:cNvSpPr>
              <a:spLocks noChangeArrowheads="1"/>
            </p:cNvSpPr>
            <p:nvPr/>
          </p:nvSpPr>
          <p:spPr bwMode="auto">
            <a:xfrm>
              <a:off x="1581840" y="4509258"/>
              <a:ext cx="865029" cy="503679"/>
            </a:xfrm>
            <a:prstGeom prst="downArrow">
              <a:avLst>
                <a:gd name="adj1" fmla="val 50000"/>
                <a:gd name="adj2" fmla="val 50000"/>
              </a:avLst>
            </a:prstGeom>
            <a:solidFill>
              <a:srgbClr val="D9D9D9"/>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sp>
          <p:nvSpPr>
            <p:cNvPr id="33" name="下箭头 18"/>
            <p:cNvSpPr>
              <a:spLocks noChangeArrowheads="1"/>
            </p:cNvSpPr>
            <p:nvPr/>
          </p:nvSpPr>
          <p:spPr bwMode="auto">
            <a:xfrm rot="-5400000">
              <a:off x="4082763" y="3519093"/>
              <a:ext cx="652707" cy="1116342"/>
            </a:xfrm>
            <a:prstGeom prst="downArrow">
              <a:avLst>
                <a:gd name="adj1" fmla="val 50000"/>
                <a:gd name="adj2" fmla="val 50003"/>
              </a:avLst>
            </a:prstGeom>
            <a:solidFill>
              <a:srgbClr val="2A87E1"/>
            </a:solidFill>
            <a:ln>
              <a:noFill/>
            </a:ln>
            <a:extLst>
              <a:ext uri="{91240B29-F687-4f45-9708-019B960494DF}">
                <a14:hiddenLine xmlns="" xmlns:a14="http://schemas.microsoft.com/office/drawing/2010/main" w="9525" algn="ctr">
                  <a:solidFill>
                    <a:srgbClr val="000000"/>
                  </a:solidFill>
                  <a:round/>
                  <a:headEnd/>
                  <a:tailEnd/>
                </a14:hiddenLine>
              </a:ext>
            </a:extLst>
          </p:spPr>
          <p:txBody>
            <a:bodyPr lIns="0" tIns="0" rIns="0" bIns="0">
              <a:spAutoFit/>
            </a:bodyPr>
            <a:lstStyle/>
            <a:p>
              <a:pPr eaLnBrk="0" hangingPunct="0"/>
              <a:endParaRPr lang="zh-CN" altLang="en-US">
                <a:solidFill>
                  <a:srgbClr val="000000"/>
                </a:solidFill>
                <a:latin typeface="Verdana" pitchFamily="34" charset="0"/>
                <a:ea typeface="MS PGothic" pitchFamily="34" charset="-128"/>
              </a:endParaRPr>
            </a:p>
          </p:txBody>
        </p:sp>
      </p:grpSp>
      <p:pic>
        <p:nvPicPr>
          <p:cNvPr id="34" name="Picture 2" descr="C:\Users\Leagle\Desktop\新建文件夹\20121019134354.pn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6168528" y="1328514"/>
            <a:ext cx="2616200" cy="464820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pic>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IB Standard Onscreen">
  <a:themeElements>
    <a:clrScheme name="银联配色">
      <a:dk1>
        <a:sysClr val="windowText" lastClr="000000"/>
      </a:dk1>
      <a:lt1>
        <a:sysClr val="window" lastClr="FFFFFF"/>
      </a:lt1>
      <a:dk2>
        <a:srgbClr val="173B95"/>
      </a:dk2>
      <a:lt2>
        <a:srgbClr val="FFFFFF"/>
      </a:lt2>
      <a:accent1>
        <a:srgbClr val="1042BA"/>
      </a:accent1>
      <a:accent2>
        <a:srgbClr val="E0001C"/>
      </a:accent2>
      <a:accent3>
        <a:srgbClr val="21ABB9"/>
      </a:accent3>
      <a:accent4>
        <a:srgbClr val="B0008C"/>
      </a:accent4>
      <a:accent5>
        <a:srgbClr val="2DC59D"/>
      </a:accent5>
      <a:accent6>
        <a:srgbClr val="E86517"/>
      </a:accent6>
      <a:hlink>
        <a:srgbClr val="2EC1B4"/>
      </a:hlink>
      <a:folHlink>
        <a:srgbClr val="C5006C"/>
      </a:folHlink>
    </a:clrScheme>
    <a:fontScheme name="IB Standard Onscreen">
      <a:majorFont>
        <a:latin typeface="宋体"/>
        <a:ea typeface="宋体"/>
        <a:cs typeface="宋体"/>
      </a:majorFont>
      <a:minorFont>
        <a:latin typeface="宋体"/>
        <a:ea typeface="宋体"/>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0" tIns="144000" rIns="0" bIns="144000" numCol="1" rtlCol="0" anchor="ctr" anchorCtr="1"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defRPr>
        </a:defPPr>
      </a:lstStyle>
      <a:style>
        <a:lnRef idx="3">
          <a:schemeClr val="lt1"/>
        </a:lnRef>
        <a:fillRef idx="1">
          <a:schemeClr val="accent1"/>
        </a:fillRef>
        <a:effectRef idx="1">
          <a:schemeClr val="accent1"/>
        </a:effectRef>
        <a:fontRef idx="minor">
          <a:schemeClr val="lt1"/>
        </a:fontRef>
      </a: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a:ln>
              <a:noFill/>
            </a:ln>
            <a:solidFill>
              <a:schemeClr val="tx1"/>
            </a:solidFill>
            <a:effectLst/>
            <a:latin typeface="Verdana" charset="0"/>
            <a:ea typeface="ＭＳ Ｐゴシック" charset="-128"/>
            <a:cs typeface="ＭＳ Ｐゴシック" charset="-128"/>
          </a:defRPr>
        </a:defPPr>
      </a:lstStyle>
    </a:lnDef>
  </a:objectDefaults>
  <a:extraClrSchemeLst>
    <a:extraClrScheme>
      <a:clrScheme name="IB Standard Onscreen 1">
        <a:dk1>
          <a:srgbClr val="3C3737"/>
        </a:dk1>
        <a:lt1>
          <a:srgbClr val="FFFFFF"/>
        </a:lt1>
        <a:dk2>
          <a:srgbClr val="C60C30"/>
        </a:dk2>
        <a:lt2>
          <a:srgbClr val="B7B1A9"/>
        </a:lt2>
        <a:accent1>
          <a:srgbClr val="861D25"/>
        </a:accent1>
        <a:accent2>
          <a:srgbClr val="103B66"/>
        </a:accent2>
        <a:accent3>
          <a:srgbClr val="FFFFFF"/>
        </a:accent3>
        <a:accent4>
          <a:srgbClr val="322D2D"/>
        </a:accent4>
        <a:accent5>
          <a:srgbClr val="C3ABAC"/>
        </a:accent5>
        <a:accent6>
          <a:srgbClr val="0D355C"/>
        </a:accent6>
        <a:hlink>
          <a:srgbClr val="185A24"/>
        </a:hlink>
        <a:folHlink>
          <a:srgbClr val="392047"/>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IB Standard Onscreen">
  <a:themeElements>
    <a:clrScheme name="2_IB Standard Onscreen 1">
      <a:dk1>
        <a:srgbClr val="3C3737"/>
      </a:dk1>
      <a:lt1>
        <a:srgbClr val="FFFFFF"/>
      </a:lt1>
      <a:dk2>
        <a:srgbClr val="C60C30"/>
      </a:dk2>
      <a:lt2>
        <a:srgbClr val="B7B1A9"/>
      </a:lt2>
      <a:accent1>
        <a:srgbClr val="861D25"/>
      </a:accent1>
      <a:accent2>
        <a:srgbClr val="103B66"/>
      </a:accent2>
      <a:accent3>
        <a:srgbClr val="FFFFFF"/>
      </a:accent3>
      <a:accent4>
        <a:srgbClr val="322D2D"/>
      </a:accent4>
      <a:accent5>
        <a:srgbClr val="C3ABAC"/>
      </a:accent5>
      <a:accent6>
        <a:srgbClr val="0D355C"/>
      </a:accent6>
      <a:hlink>
        <a:srgbClr val="185A24"/>
      </a:hlink>
      <a:folHlink>
        <a:srgbClr val="392047"/>
      </a:folHlink>
    </a:clrScheme>
    <a:fontScheme name="2_IB Standard Onscreen">
      <a:majorFont>
        <a:latin typeface="宋体"/>
        <a:ea typeface="宋体"/>
        <a:cs typeface="宋体"/>
      </a:majorFont>
      <a:minorFont>
        <a:latin typeface="宋体"/>
        <a:ea typeface="宋体"/>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a:ln>
              <a:noFill/>
            </a:ln>
            <a:solidFill>
              <a:schemeClr val="tx1"/>
            </a:solidFill>
            <a:effectLst/>
            <a:latin typeface="Verdana" charset="0"/>
            <a:ea typeface="ＭＳ Ｐゴシック" charset="-128"/>
            <a:cs typeface="ＭＳ Ｐゴシック" charset="-128"/>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a:ln>
              <a:noFill/>
            </a:ln>
            <a:solidFill>
              <a:schemeClr val="tx1"/>
            </a:solidFill>
            <a:effectLst/>
            <a:latin typeface="Verdana" charset="0"/>
            <a:ea typeface="ＭＳ Ｐゴシック" charset="-128"/>
            <a:cs typeface="ＭＳ Ｐゴシック" charset="-128"/>
          </a:defRPr>
        </a:defPPr>
      </a:lstStyle>
    </a:lnDef>
  </a:objectDefaults>
  <a:extraClrSchemeLst>
    <a:extraClrScheme>
      <a:clrScheme name="2_IB Standard Onscreen 1">
        <a:dk1>
          <a:srgbClr val="3C3737"/>
        </a:dk1>
        <a:lt1>
          <a:srgbClr val="FFFFFF"/>
        </a:lt1>
        <a:dk2>
          <a:srgbClr val="C60C30"/>
        </a:dk2>
        <a:lt2>
          <a:srgbClr val="B7B1A9"/>
        </a:lt2>
        <a:accent1>
          <a:srgbClr val="861D25"/>
        </a:accent1>
        <a:accent2>
          <a:srgbClr val="103B66"/>
        </a:accent2>
        <a:accent3>
          <a:srgbClr val="FFFFFF"/>
        </a:accent3>
        <a:accent4>
          <a:srgbClr val="322D2D"/>
        </a:accent4>
        <a:accent5>
          <a:srgbClr val="C3ABAC"/>
        </a:accent5>
        <a:accent6>
          <a:srgbClr val="0D355C"/>
        </a:accent6>
        <a:hlink>
          <a:srgbClr val="185A24"/>
        </a:hlink>
        <a:folHlink>
          <a:srgbClr val="392047"/>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IB Standard Onscreen">
  <a:themeElements>
    <a:clrScheme name="2_IB Standard Onscreen 1">
      <a:dk1>
        <a:srgbClr val="3C3737"/>
      </a:dk1>
      <a:lt1>
        <a:srgbClr val="FFFFFF"/>
      </a:lt1>
      <a:dk2>
        <a:srgbClr val="C60C30"/>
      </a:dk2>
      <a:lt2>
        <a:srgbClr val="B7B1A9"/>
      </a:lt2>
      <a:accent1>
        <a:srgbClr val="861D25"/>
      </a:accent1>
      <a:accent2>
        <a:srgbClr val="103B66"/>
      </a:accent2>
      <a:accent3>
        <a:srgbClr val="FFFFFF"/>
      </a:accent3>
      <a:accent4>
        <a:srgbClr val="322D2D"/>
      </a:accent4>
      <a:accent5>
        <a:srgbClr val="C3ABAC"/>
      </a:accent5>
      <a:accent6>
        <a:srgbClr val="0D355C"/>
      </a:accent6>
      <a:hlink>
        <a:srgbClr val="185A24"/>
      </a:hlink>
      <a:folHlink>
        <a:srgbClr val="392047"/>
      </a:folHlink>
    </a:clrScheme>
    <a:fontScheme name="2_IB Standard Onscreen">
      <a:majorFont>
        <a:latin typeface="宋体"/>
        <a:ea typeface="宋体"/>
        <a:cs typeface="宋体"/>
      </a:majorFont>
      <a:minorFont>
        <a:latin typeface="宋体"/>
        <a:ea typeface="宋体"/>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a:ln>
              <a:noFill/>
            </a:ln>
            <a:solidFill>
              <a:schemeClr val="tx1"/>
            </a:solidFill>
            <a:effectLst/>
            <a:latin typeface="Verdana" charset="0"/>
            <a:ea typeface="ＭＳ Ｐゴシック" charset="-128"/>
            <a:cs typeface="ＭＳ Ｐゴシック" charset="-128"/>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a:ln>
              <a:noFill/>
            </a:ln>
            <a:solidFill>
              <a:schemeClr val="tx1"/>
            </a:solidFill>
            <a:effectLst/>
            <a:latin typeface="Verdana" charset="0"/>
            <a:ea typeface="ＭＳ Ｐゴシック" charset="-128"/>
            <a:cs typeface="ＭＳ Ｐゴシック" charset="-128"/>
          </a:defRPr>
        </a:defPPr>
      </a:lstStyle>
    </a:lnDef>
  </a:objectDefaults>
  <a:extraClrSchemeLst>
    <a:extraClrScheme>
      <a:clrScheme name="2_IB Standard Onscreen 1">
        <a:dk1>
          <a:srgbClr val="3C3737"/>
        </a:dk1>
        <a:lt1>
          <a:srgbClr val="FFFFFF"/>
        </a:lt1>
        <a:dk2>
          <a:srgbClr val="C60C30"/>
        </a:dk2>
        <a:lt2>
          <a:srgbClr val="B7B1A9"/>
        </a:lt2>
        <a:accent1>
          <a:srgbClr val="861D25"/>
        </a:accent1>
        <a:accent2>
          <a:srgbClr val="103B66"/>
        </a:accent2>
        <a:accent3>
          <a:srgbClr val="FFFFFF"/>
        </a:accent3>
        <a:accent4>
          <a:srgbClr val="322D2D"/>
        </a:accent4>
        <a:accent5>
          <a:srgbClr val="C3ABAC"/>
        </a:accent5>
        <a:accent6>
          <a:srgbClr val="0D355C"/>
        </a:accent6>
        <a:hlink>
          <a:srgbClr val="185A24"/>
        </a:hlink>
        <a:folHlink>
          <a:srgbClr val="392047"/>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1_IB Standard Onscreen">
  <a:themeElements>
    <a:clrScheme name="银联配色">
      <a:dk1>
        <a:sysClr val="windowText" lastClr="000000"/>
      </a:dk1>
      <a:lt1>
        <a:sysClr val="window" lastClr="FFFFFF"/>
      </a:lt1>
      <a:dk2>
        <a:srgbClr val="173B95"/>
      </a:dk2>
      <a:lt2>
        <a:srgbClr val="FFFFFF"/>
      </a:lt2>
      <a:accent1>
        <a:srgbClr val="1042BA"/>
      </a:accent1>
      <a:accent2>
        <a:srgbClr val="E0001C"/>
      </a:accent2>
      <a:accent3>
        <a:srgbClr val="21ABB9"/>
      </a:accent3>
      <a:accent4>
        <a:srgbClr val="B0008C"/>
      </a:accent4>
      <a:accent5>
        <a:srgbClr val="2DC59D"/>
      </a:accent5>
      <a:accent6>
        <a:srgbClr val="E86517"/>
      </a:accent6>
      <a:hlink>
        <a:srgbClr val="2EC1B4"/>
      </a:hlink>
      <a:folHlink>
        <a:srgbClr val="C5006C"/>
      </a:folHlink>
    </a:clrScheme>
    <a:fontScheme name="IB Standard Onscreen">
      <a:majorFont>
        <a:latin typeface="宋体"/>
        <a:ea typeface="宋体"/>
        <a:cs typeface="宋体"/>
      </a:majorFont>
      <a:minorFont>
        <a:latin typeface="宋体"/>
        <a:ea typeface="宋体"/>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0" tIns="144000" rIns="0" bIns="144000" numCol="1" rtlCol="0" anchor="ctr" anchorCtr="1"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sz="1200" b="0" i="0" u="none" strike="noStrike" cap="none" normalizeH="0" baseline="0" dirty="0" smtClean="0">
            <a:ln>
              <a:noFill/>
            </a:ln>
            <a:solidFill>
              <a:schemeClr val="tx1"/>
            </a:solidFill>
            <a:effectLst/>
            <a:latin typeface="微软雅黑" pitchFamily="34" charset="-122"/>
            <a:ea typeface="微软雅黑" pitchFamily="34" charset="-122"/>
            <a:cs typeface="ＭＳ Ｐゴシック" charset="-128"/>
          </a:defRPr>
        </a:defPPr>
      </a:lstStyle>
      <a:style>
        <a:lnRef idx="3">
          <a:schemeClr val="lt1"/>
        </a:lnRef>
        <a:fillRef idx="1">
          <a:schemeClr val="accent1"/>
        </a:fillRef>
        <a:effectRef idx="1">
          <a:schemeClr val="accent1"/>
        </a:effectRef>
        <a:fontRef idx="minor">
          <a:schemeClr val="lt1"/>
        </a:fontRef>
      </a: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a:ln>
              <a:noFill/>
            </a:ln>
            <a:solidFill>
              <a:schemeClr val="tx1"/>
            </a:solidFill>
            <a:effectLst/>
            <a:latin typeface="Verdana" charset="0"/>
            <a:ea typeface="ＭＳ Ｐゴシック" charset="-128"/>
            <a:cs typeface="ＭＳ Ｐゴシック" charset="-128"/>
          </a:defRPr>
        </a:defPPr>
      </a:lstStyle>
    </a:lnDef>
  </a:objectDefaults>
  <a:extraClrSchemeLst>
    <a:extraClrScheme>
      <a:clrScheme name="IB Standard Onscreen 1">
        <a:dk1>
          <a:srgbClr val="3C3737"/>
        </a:dk1>
        <a:lt1>
          <a:srgbClr val="FFFFFF"/>
        </a:lt1>
        <a:dk2>
          <a:srgbClr val="C60C30"/>
        </a:dk2>
        <a:lt2>
          <a:srgbClr val="B7B1A9"/>
        </a:lt2>
        <a:accent1>
          <a:srgbClr val="861D25"/>
        </a:accent1>
        <a:accent2>
          <a:srgbClr val="103B66"/>
        </a:accent2>
        <a:accent3>
          <a:srgbClr val="FFFFFF"/>
        </a:accent3>
        <a:accent4>
          <a:srgbClr val="322D2D"/>
        </a:accent4>
        <a:accent5>
          <a:srgbClr val="C3ABAC"/>
        </a:accent5>
        <a:accent6>
          <a:srgbClr val="0D355C"/>
        </a:accent6>
        <a:hlink>
          <a:srgbClr val="185A24"/>
        </a:hlink>
        <a:folHlink>
          <a:srgbClr val="392047"/>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宋体"/>
        <a:cs typeface=""/>
      </a:majorFont>
      <a:minorFont>
        <a:latin typeface="方正悦准黑简体"/>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21547</TotalTime>
  <Words>2578</Words>
  <Application>Microsoft Office PowerPoint</Application>
  <PresentationFormat>自定义</PresentationFormat>
  <Paragraphs>417</Paragraphs>
  <Slides>34</Slides>
  <Notes>30</Notes>
  <HiddenSlides>0</HiddenSlides>
  <MMClips>0</MMClips>
  <ScaleCrop>false</ScaleCrop>
  <HeadingPairs>
    <vt:vector size="4" baseType="variant">
      <vt:variant>
        <vt:lpstr>主题</vt:lpstr>
      </vt:variant>
      <vt:variant>
        <vt:i4>4</vt:i4>
      </vt:variant>
      <vt:variant>
        <vt:lpstr>幻灯片标题</vt:lpstr>
      </vt:variant>
      <vt:variant>
        <vt:i4>34</vt:i4>
      </vt:variant>
    </vt:vector>
  </HeadingPairs>
  <TitlesOfParts>
    <vt:vector size="38" baseType="lpstr">
      <vt:lpstr>IB Standard Onscreen</vt:lpstr>
      <vt:lpstr>2_IB Standard Onscreen</vt:lpstr>
      <vt:lpstr>3_IB Standard Onscreen</vt:lpstr>
      <vt:lpstr>1_IB Standard Onscreen</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our new PPT template</dc:title>
  <dc:creator>dzni</dc:creator>
  <cp:lastModifiedBy>KFZX-XZ</cp:lastModifiedBy>
  <cp:revision>3508</cp:revision>
  <cp:lastPrinted>2013-09-11T00:56:04Z</cp:lastPrinted>
  <dcterms:created xsi:type="dcterms:W3CDTF">2011-05-26T03:53:20Z</dcterms:created>
  <dcterms:modified xsi:type="dcterms:W3CDTF">2015-01-12T03:22:37Z</dcterms:modified>
</cp:coreProperties>
</file>